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58" r:id="rId3"/>
    <p:sldId id="257" r:id="rId4"/>
    <p:sldId id="292" r:id="rId5"/>
    <p:sldId id="285" r:id="rId6"/>
    <p:sldId id="286" r:id="rId7"/>
    <p:sldId id="290" r:id="rId8"/>
    <p:sldId id="268" r:id="rId9"/>
    <p:sldId id="283" r:id="rId10"/>
    <p:sldId id="276" r:id="rId11"/>
    <p:sldId id="260" r:id="rId12"/>
    <p:sldId id="293" r:id="rId13"/>
    <p:sldId id="294" r:id="rId14"/>
    <p:sldId id="287" r:id="rId15"/>
    <p:sldId id="295" r:id="rId16"/>
    <p:sldId id="269" r:id="rId17"/>
    <p:sldId id="273" r:id="rId18"/>
    <p:sldId id="288" r:id="rId19"/>
    <p:sldId id="278" r:id="rId20"/>
    <p:sldId id="289" r:id="rId21"/>
    <p:sldId id="296" r:id="rId22"/>
    <p:sldId id="291" r:id="rId23"/>
    <p:sldId id="300" r:id="rId24"/>
    <p:sldId id="301" r:id="rId25"/>
    <p:sldId id="303" r:id="rId26"/>
    <p:sldId id="302" r:id="rId27"/>
    <p:sldId id="304" r:id="rId28"/>
    <p:sldId id="305" r:id="rId29"/>
    <p:sldId id="308" r:id="rId30"/>
    <p:sldId id="306" r:id="rId31"/>
    <p:sldId id="307" r:id="rId32"/>
    <p:sldId id="309" r:id="rId33"/>
    <p:sldId id="310" r:id="rId34"/>
    <p:sldId id="29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66"/>
    <a:srgbClr val="FFFF99"/>
    <a:srgbClr val="CC66FF"/>
    <a:srgbClr val="00FF00"/>
    <a:srgbClr val="00FF99"/>
    <a:srgbClr val="FF9933"/>
    <a:srgbClr val="CCFF33"/>
    <a:srgbClr val="A16B35"/>
    <a:srgbClr val="83CE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7B3C4-DB67-49AC-B715-A6BD56ED82F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C34A85E-C29A-4AA4-83FA-E8446B8ACE01}">
      <dgm:prSet phldrT="[Текст]"/>
      <dgm:spPr/>
      <dgm:t>
        <a:bodyPr/>
        <a:lstStyle/>
        <a:p>
          <a:r>
            <a:rPr lang="uk-UA" dirty="0" smtClean="0"/>
            <a:t>"Мікрофон"</a:t>
          </a:r>
          <a:endParaRPr lang="ru-RU" dirty="0"/>
        </a:p>
      </dgm:t>
    </dgm:pt>
    <dgm:pt modelId="{B4C26CA1-C01F-49FA-8190-558807E5BE3F}" type="parTrans" cxnId="{AE402FDE-85BA-4671-B879-6B58E2D7A942}">
      <dgm:prSet/>
      <dgm:spPr/>
      <dgm:t>
        <a:bodyPr/>
        <a:lstStyle/>
        <a:p>
          <a:endParaRPr lang="ru-RU"/>
        </a:p>
      </dgm:t>
    </dgm:pt>
    <dgm:pt modelId="{D5262950-F591-4850-A645-E4D7E3034418}" type="sibTrans" cxnId="{AE402FDE-85BA-4671-B879-6B58E2D7A942}">
      <dgm:prSet/>
      <dgm:spPr/>
      <dgm:t>
        <a:bodyPr/>
        <a:lstStyle/>
        <a:p>
          <a:endParaRPr lang="ru-RU"/>
        </a:p>
      </dgm:t>
    </dgm:pt>
    <dgm:pt modelId="{B1FA0257-0C59-43A7-AC16-0DFAF1AD9300}">
      <dgm:prSet phldrT="[Текст]"/>
      <dgm:spPr/>
      <dgm:t>
        <a:bodyPr/>
        <a:lstStyle/>
        <a:p>
          <a:r>
            <a:rPr lang="uk-UA" dirty="0" smtClean="0"/>
            <a:t>"Мозковий штурм"</a:t>
          </a:r>
          <a:endParaRPr lang="ru-RU" dirty="0"/>
        </a:p>
      </dgm:t>
    </dgm:pt>
    <dgm:pt modelId="{1E164D31-136D-4DC8-B5F0-3CFBE81D1B38}" type="parTrans" cxnId="{4F4FB760-AC49-45F3-B8B8-86E919FB1056}">
      <dgm:prSet/>
      <dgm:spPr/>
      <dgm:t>
        <a:bodyPr/>
        <a:lstStyle/>
        <a:p>
          <a:endParaRPr lang="ru-RU"/>
        </a:p>
      </dgm:t>
    </dgm:pt>
    <dgm:pt modelId="{152CB651-FDFD-4588-9250-07DCE256553D}" type="sibTrans" cxnId="{4F4FB760-AC49-45F3-B8B8-86E919FB1056}">
      <dgm:prSet/>
      <dgm:spPr/>
      <dgm:t>
        <a:bodyPr/>
        <a:lstStyle/>
        <a:p>
          <a:endParaRPr lang="ru-RU"/>
        </a:p>
      </dgm:t>
    </dgm:pt>
    <dgm:pt modelId="{6FAD5441-1CD8-4690-A476-E79CA9C018C7}">
      <dgm:prSet phldrT="[Текст]"/>
      <dgm:spPr/>
      <dgm:t>
        <a:bodyPr/>
        <a:lstStyle/>
        <a:p>
          <a:r>
            <a:rPr lang="uk-UA" dirty="0" smtClean="0"/>
            <a:t>"Навчаючи-вчуся"</a:t>
          </a:r>
          <a:endParaRPr lang="ru-RU" dirty="0"/>
        </a:p>
      </dgm:t>
    </dgm:pt>
    <dgm:pt modelId="{4406AAAF-6CFC-4F54-BF6E-6A32D355FFFB}" type="parTrans" cxnId="{B6DA3706-F2CA-4AF2-95FD-16EE1C08B9C1}">
      <dgm:prSet/>
      <dgm:spPr/>
      <dgm:t>
        <a:bodyPr/>
        <a:lstStyle/>
        <a:p>
          <a:endParaRPr lang="ru-RU"/>
        </a:p>
      </dgm:t>
    </dgm:pt>
    <dgm:pt modelId="{D5F7284B-99BF-440D-8594-84A60287EBA2}" type="sibTrans" cxnId="{B6DA3706-F2CA-4AF2-95FD-16EE1C08B9C1}">
      <dgm:prSet/>
      <dgm:spPr/>
      <dgm:t>
        <a:bodyPr/>
        <a:lstStyle/>
        <a:p>
          <a:endParaRPr lang="ru-RU"/>
        </a:p>
      </dgm:t>
    </dgm:pt>
    <dgm:pt modelId="{E811D38A-4CA5-412A-B165-77BEECBFCF12}">
      <dgm:prSet phldrT="[Текст]"/>
      <dgm:spPr/>
      <dgm:t>
        <a:bodyPr/>
        <a:lstStyle/>
        <a:p>
          <a:r>
            <a:rPr lang="uk-UA" dirty="0" smtClean="0"/>
            <a:t>"Незакінчені речення"</a:t>
          </a:r>
          <a:endParaRPr lang="ru-RU" dirty="0"/>
        </a:p>
      </dgm:t>
    </dgm:pt>
    <dgm:pt modelId="{00008EF1-AEB4-44B7-9743-B36B8B9602A4}" type="parTrans" cxnId="{43A197A3-98ED-4158-AAD1-E005FD8CAE65}">
      <dgm:prSet/>
      <dgm:spPr/>
      <dgm:t>
        <a:bodyPr/>
        <a:lstStyle/>
        <a:p>
          <a:endParaRPr lang="ru-RU"/>
        </a:p>
      </dgm:t>
    </dgm:pt>
    <dgm:pt modelId="{745D7FAF-FEA7-4BFF-A251-E9EA4FCF665D}" type="sibTrans" cxnId="{43A197A3-98ED-4158-AAD1-E005FD8CAE65}">
      <dgm:prSet/>
      <dgm:spPr/>
      <dgm:t>
        <a:bodyPr/>
        <a:lstStyle/>
        <a:p>
          <a:endParaRPr lang="ru-RU"/>
        </a:p>
      </dgm:t>
    </dgm:pt>
    <dgm:pt modelId="{78CC5DF0-8FCC-4BCA-BD4B-8A5C593D819D}">
      <dgm:prSet phldrT="[Текст]"/>
      <dgm:spPr/>
      <dgm:t>
        <a:bodyPr/>
        <a:lstStyle/>
        <a:p>
          <a:r>
            <a:rPr lang="uk-UA" dirty="0" smtClean="0"/>
            <a:t>"Ажур-пилка"</a:t>
          </a:r>
          <a:endParaRPr lang="ru-RU" dirty="0"/>
        </a:p>
      </dgm:t>
    </dgm:pt>
    <dgm:pt modelId="{E336C94A-C1E1-45D4-877E-15B04AFAAF57}" type="parTrans" cxnId="{E8D1DF23-5AF9-4614-A29D-1FC8183E7213}">
      <dgm:prSet/>
      <dgm:spPr/>
      <dgm:t>
        <a:bodyPr/>
        <a:lstStyle/>
        <a:p>
          <a:endParaRPr lang="ru-RU"/>
        </a:p>
      </dgm:t>
    </dgm:pt>
    <dgm:pt modelId="{3F30A8BF-5D25-492F-914F-2FF2ED1245E6}" type="sibTrans" cxnId="{E8D1DF23-5AF9-4614-A29D-1FC8183E7213}">
      <dgm:prSet/>
      <dgm:spPr/>
      <dgm:t>
        <a:bodyPr/>
        <a:lstStyle/>
        <a:p>
          <a:endParaRPr lang="ru-RU"/>
        </a:p>
      </dgm:t>
    </dgm:pt>
    <dgm:pt modelId="{A9F843CC-80D2-4AAB-919D-A69890089D8E}">
      <dgm:prSet phldrT="[Текст]"/>
      <dgm:spPr/>
      <dgm:t>
        <a:bodyPr/>
        <a:lstStyle/>
        <a:p>
          <a:r>
            <a:rPr lang="uk-UA" dirty="0" smtClean="0"/>
            <a:t>"Дерево рішень".</a:t>
          </a:r>
          <a:endParaRPr lang="ru-RU" dirty="0"/>
        </a:p>
      </dgm:t>
    </dgm:pt>
    <dgm:pt modelId="{5B73F998-682D-4286-87A3-19665705E50E}" type="parTrans" cxnId="{441329BF-3470-4D19-BA2F-C84A36EA1AFF}">
      <dgm:prSet/>
      <dgm:spPr/>
      <dgm:t>
        <a:bodyPr/>
        <a:lstStyle/>
        <a:p>
          <a:endParaRPr lang="ru-RU"/>
        </a:p>
      </dgm:t>
    </dgm:pt>
    <dgm:pt modelId="{4BDAF9AA-282E-4332-9E18-B232CA9FA846}" type="sibTrans" cxnId="{441329BF-3470-4D19-BA2F-C84A36EA1AFF}">
      <dgm:prSet/>
      <dgm:spPr/>
      <dgm:t>
        <a:bodyPr/>
        <a:lstStyle/>
        <a:p>
          <a:endParaRPr lang="ru-RU"/>
        </a:p>
      </dgm:t>
    </dgm:pt>
    <dgm:pt modelId="{CE8508F5-FFDE-4FD4-9605-115FD980AC4D}" type="pres">
      <dgm:prSet presAssocID="{3397B3C4-DB67-49AC-B715-A6BD56ED82FF}" presName="diagram" presStyleCnt="0">
        <dgm:presLayoutVars>
          <dgm:dir/>
          <dgm:animLvl val="lvl"/>
          <dgm:resizeHandles val="exact"/>
        </dgm:presLayoutVars>
      </dgm:prSet>
      <dgm:spPr/>
    </dgm:pt>
    <dgm:pt modelId="{4CC74BFA-314F-41D0-A061-7A249D68D3DF}" type="pres">
      <dgm:prSet presAssocID="{2C34A85E-C29A-4AA4-83FA-E8446B8ACE01}" presName="compNode" presStyleCnt="0"/>
      <dgm:spPr/>
    </dgm:pt>
    <dgm:pt modelId="{485A0A3B-7160-42F7-A340-669BEA05CFEA}" type="pres">
      <dgm:prSet presAssocID="{2C34A85E-C29A-4AA4-83FA-E8446B8ACE01}" presName="childRect" presStyleLbl="bgAcc1" presStyleIdx="0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FEE2C8-923F-40A2-AC43-0AD009B0C387}" type="pres">
      <dgm:prSet presAssocID="{2C34A85E-C29A-4AA4-83FA-E8446B8ACE0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C9D52-4045-4A68-A295-122DE5BED8E3}" type="pres">
      <dgm:prSet presAssocID="{2C34A85E-C29A-4AA4-83FA-E8446B8ACE01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C790AEFA-C878-4AE0-9091-FA3CD0DA5F3E}" type="pres">
      <dgm:prSet presAssocID="{2C34A85E-C29A-4AA4-83FA-E8446B8ACE01}" presName="adorn" presStyleLbl="fgAccFollowNode1" presStyleIdx="0" presStyleCnt="6"/>
      <dgm:spPr/>
    </dgm:pt>
    <dgm:pt modelId="{585EB162-0D07-4D6B-A2EA-C69BE27F0B4D}" type="pres">
      <dgm:prSet presAssocID="{D5262950-F591-4850-A645-E4D7E30344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3B0BE4A-1AE8-43A9-8DBD-A1AE9A31465B}" type="pres">
      <dgm:prSet presAssocID="{B1FA0257-0C59-43A7-AC16-0DFAF1AD9300}" presName="compNode" presStyleCnt="0"/>
      <dgm:spPr/>
    </dgm:pt>
    <dgm:pt modelId="{DA4AD381-7AB0-4E49-B493-907CB5585F0D}" type="pres">
      <dgm:prSet presAssocID="{B1FA0257-0C59-43A7-AC16-0DFAF1AD9300}" presName="childRect" presStyleLbl="bgAcc1" presStyleIdx="1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3D315BC-93BF-46D4-80EF-874F550FDDB6}" type="pres">
      <dgm:prSet presAssocID="{B1FA0257-0C59-43A7-AC16-0DFAF1AD93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7774C-FFEC-4708-88F6-7DDF272EFED3}" type="pres">
      <dgm:prSet presAssocID="{B1FA0257-0C59-43A7-AC16-0DFAF1AD9300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CB8DB8CB-C3C5-4B93-8B19-ACCA0DD273D4}" type="pres">
      <dgm:prSet presAssocID="{B1FA0257-0C59-43A7-AC16-0DFAF1AD9300}" presName="adorn" presStyleLbl="fgAccFollowNode1" presStyleIdx="1" presStyleCnt="6"/>
      <dgm:spPr/>
    </dgm:pt>
    <dgm:pt modelId="{A2A3B50A-EE1A-46DA-A2B4-14642EB97CA4}" type="pres">
      <dgm:prSet presAssocID="{152CB651-FDFD-4588-9250-07DCE25655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505CED-D650-429C-AE46-1C2E3DF01AFC}" type="pres">
      <dgm:prSet presAssocID="{6FAD5441-1CD8-4690-A476-E79CA9C018C7}" presName="compNode" presStyleCnt="0"/>
      <dgm:spPr/>
    </dgm:pt>
    <dgm:pt modelId="{5A3A9BDA-A074-4A56-A77A-614B0D15FA5F}" type="pres">
      <dgm:prSet presAssocID="{6FAD5441-1CD8-4690-A476-E79CA9C018C7}" presName="childRect" presStyleLbl="bgAcc1" presStyleIdx="2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4B3CB92-DCBB-4FBB-9DCE-B3C4212FCE64}" type="pres">
      <dgm:prSet presAssocID="{6FAD5441-1CD8-4690-A476-E79CA9C018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15D5E-36C5-4A27-96B0-3ABD7F12FDAB}" type="pres">
      <dgm:prSet presAssocID="{6FAD5441-1CD8-4690-A476-E79CA9C018C7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6664AD4F-1406-42ED-965D-3A8E48636EA0}" type="pres">
      <dgm:prSet presAssocID="{6FAD5441-1CD8-4690-A476-E79CA9C018C7}" presName="adorn" presStyleLbl="fgAccFollowNode1" presStyleIdx="2" presStyleCnt="6"/>
      <dgm:spPr/>
    </dgm:pt>
    <dgm:pt modelId="{9437796D-CE28-4EE3-ADAB-155674ACA7D5}" type="pres">
      <dgm:prSet presAssocID="{D5F7284B-99BF-440D-8594-84A60287EBA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A0EC0C-0431-4321-99E9-EB42EF269B57}" type="pres">
      <dgm:prSet presAssocID="{78CC5DF0-8FCC-4BCA-BD4B-8A5C593D819D}" presName="compNode" presStyleCnt="0"/>
      <dgm:spPr/>
    </dgm:pt>
    <dgm:pt modelId="{21BC6EEE-3E25-47B0-9D0B-B3F8CFBEDAF7}" type="pres">
      <dgm:prSet presAssocID="{78CC5DF0-8FCC-4BCA-BD4B-8A5C593D819D}" presName="childRect" presStyleLbl="bgAcc1" presStyleIdx="3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C4982D9-CD76-4FD3-AB8C-8407BC08FDCC}" type="pres">
      <dgm:prSet presAssocID="{78CC5DF0-8FCC-4BCA-BD4B-8A5C593D819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7CF5E-9E15-41DE-BB94-CB57EDBB27E1}" type="pres">
      <dgm:prSet presAssocID="{78CC5DF0-8FCC-4BCA-BD4B-8A5C593D819D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94D3803A-A0E1-4251-A2F1-151EDD717D3F}" type="pres">
      <dgm:prSet presAssocID="{78CC5DF0-8FCC-4BCA-BD4B-8A5C593D819D}" presName="adorn" presStyleLbl="fgAccFollowNode1" presStyleIdx="3" presStyleCnt="6"/>
      <dgm:spPr/>
    </dgm:pt>
    <dgm:pt modelId="{3908D474-EB75-4E4F-9430-25962B399D3B}" type="pres">
      <dgm:prSet presAssocID="{3F30A8BF-5D25-492F-914F-2FF2ED1245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8F2F77-D071-4BB1-B996-0F2B537D0B63}" type="pres">
      <dgm:prSet presAssocID="{E811D38A-4CA5-412A-B165-77BEECBFCF12}" presName="compNode" presStyleCnt="0"/>
      <dgm:spPr/>
    </dgm:pt>
    <dgm:pt modelId="{3D4E19DF-22C1-4518-BC0D-E3415BFB5E74}" type="pres">
      <dgm:prSet presAssocID="{E811D38A-4CA5-412A-B165-77BEECBFCF12}" presName="childRect" presStyleLbl="bgAcc1" presStyleIdx="4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952DEFC-6761-4995-A05D-4125E2A7E5A8}" type="pres">
      <dgm:prSet presAssocID="{E811D38A-4CA5-412A-B165-77BEECBFCF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0A025-932E-4D78-B470-63A09465D723}" type="pres">
      <dgm:prSet presAssocID="{E811D38A-4CA5-412A-B165-77BEECBFCF12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A684884F-F80E-4B64-828F-0E70BD3C3E42}" type="pres">
      <dgm:prSet presAssocID="{E811D38A-4CA5-412A-B165-77BEECBFCF12}" presName="adorn" presStyleLbl="fgAccFollowNode1" presStyleIdx="4" presStyleCnt="6"/>
      <dgm:spPr/>
    </dgm:pt>
    <dgm:pt modelId="{C36C8A69-14B6-49A8-8BFA-4C54132FD93A}" type="pres">
      <dgm:prSet presAssocID="{745D7FAF-FEA7-4BFF-A251-E9EA4FCF66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A02492-983D-4C9F-849C-198C93508B98}" type="pres">
      <dgm:prSet presAssocID="{A9F843CC-80D2-4AAB-919D-A69890089D8E}" presName="compNode" presStyleCnt="0"/>
      <dgm:spPr/>
    </dgm:pt>
    <dgm:pt modelId="{67AB5719-AD7A-4BB0-BEEC-E79CD5D151F7}" type="pres">
      <dgm:prSet presAssocID="{A9F843CC-80D2-4AAB-919D-A69890089D8E}" presName="childRect" presStyleLbl="bgAcc1" presStyleIdx="5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76E2E60-8C6D-44B0-8B55-E3D85CE86419}" type="pres">
      <dgm:prSet presAssocID="{A9F843CC-80D2-4AAB-919D-A69890089D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4C9C3-67E7-42A7-BD86-46A60EC8649B}" type="pres">
      <dgm:prSet presAssocID="{A9F843CC-80D2-4AAB-919D-A69890089D8E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FD05DF54-F179-40CC-9DAA-9E6DF56B1B99}" type="pres">
      <dgm:prSet presAssocID="{A9F843CC-80D2-4AAB-919D-A69890089D8E}" presName="adorn" presStyleLbl="fgAccFollowNode1" presStyleIdx="5" presStyleCnt="6"/>
      <dgm:spPr/>
    </dgm:pt>
  </dgm:ptLst>
  <dgm:cxnLst>
    <dgm:cxn modelId="{9758041D-4497-4343-B12B-FBB9D9CCD202}" type="presOf" srcId="{78CC5DF0-8FCC-4BCA-BD4B-8A5C593D819D}" destId="{E3D7CF5E-9E15-41DE-BB94-CB57EDBB27E1}" srcOrd="1" destOrd="0" presId="urn:microsoft.com/office/officeart/2005/8/layout/bList2"/>
    <dgm:cxn modelId="{26DDCAA1-A84D-4BA9-8E08-6EAD78D65FBA}" type="presOf" srcId="{E811D38A-4CA5-412A-B165-77BEECBFCF12}" destId="{6952DEFC-6761-4995-A05D-4125E2A7E5A8}" srcOrd="0" destOrd="0" presId="urn:microsoft.com/office/officeart/2005/8/layout/bList2"/>
    <dgm:cxn modelId="{C9E384B8-891A-484B-99A6-368A44F7864E}" type="presOf" srcId="{B1FA0257-0C59-43A7-AC16-0DFAF1AD9300}" destId="{E3D315BC-93BF-46D4-80EF-874F550FDDB6}" srcOrd="0" destOrd="0" presId="urn:microsoft.com/office/officeart/2005/8/layout/bList2"/>
    <dgm:cxn modelId="{A828E774-DD81-4568-947E-D771B8A565CF}" type="presOf" srcId="{B1FA0257-0C59-43A7-AC16-0DFAF1AD9300}" destId="{BDA7774C-FFEC-4708-88F6-7DDF272EFED3}" srcOrd="1" destOrd="0" presId="urn:microsoft.com/office/officeart/2005/8/layout/bList2"/>
    <dgm:cxn modelId="{4F4FB760-AC49-45F3-B8B8-86E919FB1056}" srcId="{3397B3C4-DB67-49AC-B715-A6BD56ED82FF}" destId="{B1FA0257-0C59-43A7-AC16-0DFAF1AD9300}" srcOrd="1" destOrd="0" parTransId="{1E164D31-136D-4DC8-B5F0-3CFBE81D1B38}" sibTransId="{152CB651-FDFD-4588-9250-07DCE256553D}"/>
    <dgm:cxn modelId="{43A197A3-98ED-4158-AAD1-E005FD8CAE65}" srcId="{3397B3C4-DB67-49AC-B715-A6BD56ED82FF}" destId="{E811D38A-4CA5-412A-B165-77BEECBFCF12}" srcOrd="4" destOrd="0" parTransId="{00008EF1-AEB4-44B7-9743-B36B8B9602A4}" sibTransId="{745D7FAF-FEA7-4BFF-A251-E9EA4FCF665D}"/>
    <dgm:cxn modelId="{441329BF-3470-4D19-BA2F-C84A36EA1AFF}" srcId="{3397B3C4-DB67-49AC-B715-A6BD56ED82FF}" destId="{A9F843CC-80D2-4AAB-919D-A69890089D8E}" srcOrd="5" destOrd="0" parTransId="{5B73F998-682D-4286-87A3-19665705E50E}" sibTransId="{4BDAF9AA-282E-4332-9E18-B232CA9FA846}"/>
    <dgm:cxn modelId="{55141458-3DC0-4E13-B5DE-D8EA25EDDC81}" type="presOf" srcId="{152CB651-FDFD-4588-9250-07DCE256553D}" destId="{A2A3B50A-EE1A-46DA-A2B4-14642EB97CA4}" srcOrd="0" destOrd="0" presId="urn:microsoft.com/office/officeart/2005/8/layout/bList2"/>
    <dgm:cxn modelId="{24F72271-82D1-42B2-B163-513251E35B4D}" type="presOf" srcId="{2C34A85E-C29A-4AA4-83FA-E8446B8ACE01}" destId="{16FEE2C8-923F-40A2-AC43-0AD009B0C387}" srcOrd="0" destOrd="0" presId="urn:microsoft.com/office/officeart/2005/8/layout/bList2"/>
    <dgm:cxn modelId="{6162EEA2-6B63-4238-8B67-8275F53636F8}" type="presOf" srcId="{A9F843CC-80D2-4AAB-919D-A69890089D8E}" destId="{67B4C9C3-67E7-42A7-BD86-46A60EC8649B}" srcOrd="1" destOrd="0" presId="urn:microsoft.com/office/officeart/2005/8/layout/bList2"/>
    <dgm:cxn modelId="{5741088D-AA55-43CE-9B6E-45CF0F1F4E1C}" type="presOf" srcId="{D5F7284B-99BF-440D-8594-84A60287EBA2}" destId="{9437796D-CE28-4EE3-ADAB-155674ACA7D5}" srcOrd="0" destOrd="0" presId="urn:microsoft.com/office/officeart/2005/8/layout/bList2"/>
    <dgm:cxn modelId="{876BF44B-71C1-46BC-8267-D32462EE339B}" type="presOf" srcId="{78CC5DF0-8FCC-4BCA-BD4B-8A5C593D819D}" destId="{8C4982D9-CD76-4FD3-AB8C-8407BC08FDCC}" srcOrd="0" destOrd="0" presId="urn:microsoft.com/office/officeart/2005/8/layout/bList2"/>
    <dgm:cxn modelId="{57979ED5-DAD4-41A0-8471-6EE688A84DFD}" type="presOf" srcId="{3F30A8BF-5D25-492F-914F-2FF2ED1245E6}" destId="{3908D474-EB75-4E4F-9430-25962B399D3B}" srcOrd="0" destOrd="0" presId="urn:microsoft.com/office/officeart/2005/8/layout/bList2"/>
    <dgm:cxn modelId="{B6DA3706-F2CA-4AF2-95FD-16EE1C08B9C1}" srcId="{3397B3C4-DB67-49AC-B715-A6BD56ED82FF}" destId="{6FAD5441-1CD8-4690-A476-E79CA9C018C7}" srcOrd="2" destOrd="0" parTransId="{4406AAAF-6CFC-4F54-BF6E-6A32D355FFFB}" sibTransId="{D5F7284B-99BF-440D-8594-84A60287EBA2}"/>
    <dgm:cxn modelId="{40050A1E-6D72-4D40-BBFD-13B308BB2C09}" type="presOf" srcId="{6FAD5441-1CD8-4690-A476-E79CA9C018C7}" destId="{FE815D5E-36C5-4A27-96B0-3ABD7F12FDAB}" srcOrd="1" destOrd="0" presId="urn:microsoft.com/office/officeart/2005/8/layout/bList2"/>
    <dgm:cxn modelId="{E8D1DF23-5AF9-4614-A29D-1FC8183E7213}" srcId="{3397B3C4-DB67-49AC-B715-A6BD56ED82FF}" destId="{78CC5DF0-8FCC-4BCA-BD4B-8A5C593D819D}" srcOrd="3" destOrd="0" parTransId="{E336C94A-C1E1-45D4-877E-15B04AFAAF57}" sibTransId="{3F30A8BF-5D25-492F-914F-2FF2ED1245E6}"/>
    <dgm:cxn modelId="{AE402FDE-85BA-4671-B879-6B58E2D7A942}" srcId="{3397B3C4-DB67-49AC-B715-A6BD56ED82FF}" destId="{2C34A85E-C29A-4AA4-83FA-E8446B8ACE01}" srcOrd="0" destOrd="0" parTransId="{B4C26CA1-C01F-49FA-8190-558807E5BE3F}" sibTransId="{D5262950-F591-4850-A645-E4D7E3034418}"/>
    <dgm:cxn modelId="{E62D3E86-9E7A-4995-BA72-235B1E30E6F7}" type="presOf" srcId="{E811D38A-4CA5-412A-B165-77BEECBFCF12}" destId="{9660A025-932E-4D78-B470-63A09465D723}" srcOrd="1" destOrd="0" presId="urn:microsoft.com/office/officeart/2005/8/layout/bList2"/>
    <dgm:cxn modelId="{43B354F1-DE82-47EA-A2FA-3EFF40B9E9B4}" type="presOf" srcId="{6FAD5441-1CD8-4690-A476-E79CA9C018C7}" destId="{44B3CB92-DCBB-4FBB-9DCE-B3C4212FCE64}" srcOrd="0" destOrd="0" presId="urn:microsoft.com/office/officeart/2005/8/layout/bList2"/>
    <dgm:cxn modelId="{0D6A3A33-CE39-4444-A06C-08BC65A363DC}" type="presOf" srcId="{D5262950-F591-4850-A645-E4D7E3034418}" destId="{585EB162-0D07-4D6B-A2EA-C69BE27F0B4D}" srcOrd="0" destOrd="0" presId="urn:microsoft.com/office/officeart/2005/8/layout/bList2"/>
    <dgm:cxn modelId="{EAEE6A22-D0D5-4B29-87B5-779D14FD7386}" type="presOf" srcId="{2C34A85E-C29A-4AA4-83FA-E8446B8ACE01}" destId="{274C9D52-4045-4A68-A295-122DE5BED8E3}" srcOrd="1" destOrd="0" presId="urn:microsoft.com/office/officeart/2005/8/layout/bList2"/>
    <dgm:cxn modelId="{56FCEF8D-8DB3-4A55-9B4E-ECB8BE31D051}" type="presOf" srcId="{A9F843CC-80D2-4AAB-919D-A69890089D8E}" destId="{976E2E60-8C6D-44B0-8B55-E3D85CE86419}" srcOrd="0" destOrd="0" presId="urn:microsoft.com/office/officeart/2005/8/layout/bList2"/>
    <dgm:cxn modelId="{B59DAEF9-0B39-4A3D-A507-4A625CE71695}" type="presOf" srcId="{745D7FAF-FEA7-4BFF-A251-E9EA4FCF665D}" destId="{C36C8A69-14B6-49A8-8BFA-4C54132FD93A}" srcOrd="0" destOrd="0" presId="urn:microsoft.com/office/officeart/2005/8/layout/bList2"/>
    <dgm:cxn modelId="{FD5D5E5A-E76C-4569-A6A3-B9D7B5C2A1B7}" type="presOf" srcId="{3397B3C4-DB67-49AC-B715-A6BD56ED82FF}" destId="{CE8508F5-FFDE-4FD4-9605-115FD980AC4D}" srcOrd="0" destOrd="0" presId="urn:microsoft.com/office/officeart/2005/8/layout/bList2"/>
    <dgm:cxn modelId="{8414873A-0674-4C0B-B139-82BDD6D97239}" type="presParOf" srcId="{CE8508F5-FFDE-4FD4-9605-115FD980AC4D}" destId="{4CC74BFA-314F-41D0-A061-7A249D68D3DF}" srcOrd="0" destOrd="0" presId="urn:microsoft.com/office/officeart/2005/8/layout/bList2"/>
    <dgm:cxn modelId="{31E19AC3-6455-47E0-97F2-065D194171D5}" type="presParOf" srcId="{4CC74BFA-314F-41D0-A061-7A249D68D3DF}" destId="{485A0A3B-7160-42F7-A340-669BEA05CFEA}" srcOrd="0" destOrd="0" presId="urn:microsoft.com/office/officeart/2005/8/layout/bList2"/>
    <dgm:cxn modelId="{1452585E-B2AB-4C49-9CEA-F14DC1188D17}" type="presParOf" srcId="{4CC74BFA-314F-41D0-A061-7A249D68D3DF}" destId="{16FEE2C8-923F-40A2-AC43-0AD009B0C387}" srcOrd="1" destOrd="0" presId="urn:microsoft.com/office/officeart/2005/8/layout/bList2"/>
    <dgm:cxn modelId="{E8934C27-5BBB-4B8A-9CCE-385E73FBBD0C}" type="presParOf" srcId="{4CC74BFA-314F-41D0-A061-7A249D68D3DF}" destId="{274C9D52-4045-4A68-A295-122DE5BED8E3}" srcOrd="2" destOrd="0" presId="urn:microsoft.com/office/officeart/2005/8/layout/bList2"/>
    <dgm:cxn modelId="{1F014E04-FCF1-4215-A162-35F2721B6380}" type="presParOf" srcId="{4CC74BFA-314F-41D0-A061-7A249D68D3DF}" destId="{C790AEFA-C878-4AE0-9091-FA3CD0DA5F3E}" srcOrd="3" destOrd="0" presId="urn:microsoft.com/office/officeart/2005/8/layout/bList2"/>
    <dgm:cxn modelId="{138310AC-F5A7-40DF-B377-902159F17FA2}" type="presParOf" srcId="{CE8508F5-FFDE-4FD4-9605-115FD980AC4D}" destId="{585EB162-0D07-4D6B-A2EA-C69BE27F0B4D}" srcOrd="1" destOrd="0" presId="urn:microsoft.com/office/officeart/2005/8/layout/bList2"/>
    <dgm:cxn modelId="{1C7E4680-84F6-49D7-8573-4B717718A890}" type="presParOf" srcId="{CE8508F5-FFDE-4FD4-9605-115FD980AC4D}" destId="{03B0BE4A-1AE8-43A9-8DBD-A1AE9A31465B}" srcOrd="2" destOrd="0" presId="urn:microsoft.com/office/officeart/2005/8/layout/bList2"/>
    <dgm:cxn modelId="{6E4546C1-28B8-44BA-8BC3-BE8E70E0FBF3}" type="presParOf" srcId="{03B0BE4A-1AE8-43A9-8DBD-A1AE9A31465B}" destId="{DA4AD381-7AB0-4E49-B493-907CB5585F0D}" srcOrd="0" destOrd="0" presId="urn:microsoft.com/office/officeart/2005/8/layout/bList2"/>
    <dgm:cxn modelId="{404B7ACC-71B2-4D2E-8143-231E9188AAE1}" type="presParOf" srcId="{03B0BE4A-1AE8-43A9-8DBD-A1AE9A31465B}" destId="{E3D315BC-93BF-46D4-80EF-874F550FDDB6}" srcOrd="1" destOrd="0" presId="urn:microsoft.com/office/officeart/2005/8/layout/bList2"/>
    <dgm:cxn modelId="{1CEA164D-D7B1-41A8-8C31-320F2DE5EB4C}" type="presParOf" srcId="{03B0BE4A-1AE8-43A9-8DBD-A1AE9A31465B}" destId="{BDA7774C-FFEC-4708-88F6-7DDF272EFED3}" srcOrd="2" destOrd="0" presId="urn:microsoft.com/office/officeart/2005/8/layout/bList2"/>
    <dgm:cxn modelId="{742051A5-16E8-41D7-AEB3-8958D11190B1}" type="presParOf" srcId="{03B0BE4A-1AE8-43A9-8DBD-A1AE9A31465B}" destId="{CB8DB8CB-C3C5-4B93-8B19-ACCA0DD273D4}" srcOrd="3" destOrd="0" presId="urn:microsoft.com/office/officeart/2005/8/layout/bList2"/>
    <dgm:cxn modelId="{0A569BE0-AA57-4FFE-9D85-A2C6B68C23D2}" type="presParOf" srcId="{CE8508F5-FFDE-4FD4-9605-115FD980AC4D}" destId="{A2A3B50A-EE1A-46DA-A2B4-14642EB97CA4}" srcOrd="3" destOrd="0" presId="urn:microsoft.com/office/officeart/2005/8/layout/bList2"/>
    <dgm:cxn modelId="{CD1B0DD6-CE7D-436C-B88E-6607D31E4868}" type="presParOf" srcId="{CE8508F5-FFDE-4FD4-9605-115FD980AC4D}" destId="{11505CED-D650-429C-AE46-1C2E3DF01AFC}" srcOrd="4" destOrd="0" presId="urn:microsoft.com/office/officeart/2005/8/layout/bList2"/>
    <dgm:cxn modelId="{EE2ABD15-B8CD-41F0-8851-27C20C5F4BC5}" type="presParOf" srcId="{11505CED-D650-429C-AE46-1C2E3DF01AFC}" destId="{5A3A9BDA-A074-4A56-A77A-614B0D15FA5F}" srcOrd="0" destOrd="0" presId="urn:microsoft.com/office/officeart/2005/8/layout/bList2"/>
    <dgm:cxn modelId="{FF104305-EA20-4CD2-B622-35935EBC6058}" type="presParOf" srcId="{11505CED-D650-429C-AE46-1C2E3DF01AFC}" destId="{44B3CB92-DCBB-4FBB-9DCE-B3C4212FCE64}" srcOrd="1" destOrd="0" presId="urn:microsoft.com/office/officeart/2005/8/layout/bList2"/>
    <dgm:cxn modelId="{F8FCC4BB-75E9-43D2-8DA7-F3E61A8CD90E}" type="presParOf" srcId="{11505CED-D650-429C-AE46-1C2E3DF01AFC}" destId="{FE815D5E-36C5-4A27-96B0-3ABD7F12FDAB}" srcOrd="2" destOrd="0" presId="urn:microsoft.com/office/officeart/2005/8/layout/bList2"/>
    <dgm:cxn modelId="{953ADBF3-6EA0-42B1-A4B5-3D389800F84D}" type="presParOf" srcId="{11505CED-D650-429C-AE46-1C2E3DF01AFC}" destId="{6664AD4F-1406-42ED-965D-3A8E48636EA0}" srcOrd="3" destOrd="0" presId="urn:microsoft.com/office/officeart/2005/8/layout/bList2"/>
    <dgm:cxn modelId="{CCED4BD4-E70D-4C35-9978-648C0860539E}" type="presParOf" srcId="{CE8508F5-FFDE-4FD4-9605-115FD980AC4D}" destId="{9437796D-CE28-4EE3-ADAB-155674ACA7D5}" srcOrd="5" destOrd="0" presId="urn:microsoft.com/office/officeart/2005/8/layout/bList2"/>
    <dgm:cxn modelId="{891A9A83-018A-401D-8F5D-83ACDC1EE5BB}" type="presParOf" srcId="{CE8508F5-FFDE-4FD4-9605-115FD980AC4D}" destId="{38A0EC0C-0431-4321-99E9-EB42EF269B57}" srcOrd="6" destOrd="0" presId="urn:microsoft.com/office/officeart/2005/8/layout/bList2"/>
    <dgm:cxn modelId="{D9325260-0DAE-4408-AD9D-EB5D95ECB42B}" type="presParOf" srcId="{38A0EC0C-0431-4321-99E9-EB42EF269B57}" destId="{21BC6EEE-3E25-47B0-9D0B-B3F8CFBEDAF7}" srcOrd="0" destOrd="0" presId="urn:microsoft.com/office/officeart/2005/8/layout/bList2"/>
    <dgm:cxn modelId="{E9F59A5B-AC55-4962-BA6D-72BB5BF33E74}" type="presParOf" srcId="{38A0EC0C-0431-4321-99E9-EB42EF269B57}" destId="{8C4982D9-CD76-4FD3-AB8C-8407BC08FDCC}" srcOrd="1" destOrd="0" presId="urn:microsoft.com/office/officeart/2005/8/layout/bList2"/>
    <dgm:cxn modelId="{434DD7E6-FD31-4C1F-8111-38B33F5C98A2}" type="presParOf" srcId="{38A0EC0C-0431-4321-99E9-EB42EF269B57}" destId="{E3D7CF5E-9E15-41DE-BB94-CB57EDBB27E1}" srcOrd="2" destOrd="0" presId="urn:microsoft.com/office/officeart/2005/8/layout/bList2"/>
    <dgm:cxn modelId="{45DE887B-06C7-4AE2-8F60-8B508F889F4C}" type="presParOf" srcId="{38A0EC0C-0431-4321-99E9-EB42EF269B57}" destId="{94D3803A-A0E1-4251-A2F1-151EDD717D3F}" srcOrd="3" destOrd="0" presId="urn:microsoft.com/office/officeart/2005/8/layout/bList2"/>
    <dgm:cxn modelId="{4C44EF0E-4527-4439-8549-6065359B42B8}" type="presParOf" srcId="{CE8508F5-FFDE-4FD4-9605-115FD980AC4D}" destId="{3908D474-EB75-4E4F-9430-25962B399D3B}" srcOrd="7" destOrd="0" presId="urn:microsoft.com/office/officeart/2005/8/layout/bList2"/>
    <dgm:cxn modelId="{AEAD8356-1E82-49EB-A961-CC25FBDA4CA2}" type="presParOf" srcId="{CE8508F5-FFDE-4FD4-9605-115FD980AC4D}" destId="{068F2F77-D071-4BB1-B996-0F2B537D0B63}" srcOrd="8" destOrd="0" presId="urn:microsoft.com/office/officeart/2005/8/layout/bList2"/>
    <dgm:cxn modelId="{1F26F24A-8C48-4E7A-AE21-FA368BACA512}" type="presParOf" srcId="{068F2F77-D071-4BB1-B996-0F2B537D0B63}" destId="{3D4E19DF-22C1-4518-BC0D-E3415BFB5E74}" srcOrd="0" destOrd="0" presId="urn:microsoft.com/office/officeart/2005/8/layout/bList2"/>
    <dgm:cxn modelId="{D7569AC3-F2C8-4215-BD9A-7E0A542DA352}" type="presParOf" srcId="{068F2F77-D071-4BB1-B996-0F2B537D0B63}" destId="{6952DEFC-6761-4995-A05D-4125E2A7E5A8}" srcOrd="1" destOrd="0" presId="urn:microsoft.com/office/officeart/2005/8/layout/bList2"/>
    <dgm:cxn modelId="{3702AEC2-E848-466C-BBB6-69CDAEF31534}" type="presParOf" srcId="{068F2F77-D071-4BB1-B996-0F2B537D0B63}" destId="{9660A025-932E-4D78-B470-63A09465D723}" srcOrd="2" destOrd="0" presId="urn:microsoft.com/office/officeart/2005/8/layout/bList2"/>
    <dgm:cxn modelId="{6B24A313-FA03-4AA3-A9E4-0BDEC3347CC9}" type="presParOf" srcId="{068F2F77-D071-4BB1-B996-0F2B537D0B63}" destId="{A684884F-F80E-4B64-828F-0E70BD3C3E42}" srcOrd="3" destOrd="0" presId="urn:microsoft.com/office/officeart/2005/8/layout/bList2"/>
    <dgm:cxn modelId="{3837FD6F-1F59-41A8-B01C-0C00AD762314}" type="presParOf" srcId="{CE8508F5-FFDE-4FD4-9605-115FD980AC4D}" destId="{C36C8A69-14B6-49A8-8BFA-4C54132FD93A}" srcOrd="9" destOrd="0" presId="urn:microsoft.com/office/officeart/2005/8/layout/bList2"/>
    <dgm:cxn modelId="{483B0281-5214-494C-80F3-C957BA450D76}" type="presParOf" srcId="{CE8508F5-FFDE-4FD4-9605-115FD980AC4D}" destId="{17A02492-983D-4C9F-849C-198C93508B98}" srcOrd="10" destOrd="0" presId="urn:microsoft.com/office/officeart/2005/8/layout/bList2"/>
    <dgm:cxn modelId="{59600F82-A62E-4E7C-85D5-F197D662E0C0}" type="presParOf" srcId="{17A02492-983D-4C9F-849C-198C93508B98}" destId="{67AB5719-AD7A-4BB0-BEEC-E79CD5D151F7}" srcOrd="0" destOrd="0" presId="urn:microsoft.com/office/officeart/2005/8/layout/bList2"/>
    <dgm:cxn modelId="{2FA025E4-596C-4732-86CC-FFA3A09DDDE5}" type="presParOf" srcId="{17A02492-983D-4C9F-849C-198C93508B98}" destId="{976E2E60-8C6D-44B0-8B55-E3D85CE86419}" srcOrd="1" destOrd="0" presId="urn:microsoft.com/office/officeart/2005/8/layout/bList2"/>
    <dgm:cxn modelId="{399D6647-E72B-4F33-80C9-D6EC852B85C7}" type="presParOf" srcId="{17A02492-983D-4C9F-849C-198C93508B98}" destId="{67B4C9C3-67E7-42A7-BD86-46A60EC8649B}" srcOrd="2" destOrd="0" presId="urn:microsoft.com/office/officeart/2005/8/layout/bList2"/>
    <dgm:cxn modelId="{ADCA2EA2-C882-4D71-9646-D32EE7AE7422}" type="presParOf" srcId="{17A02492-983D-4C9F-849C-198C93508B98}" destId="{FD05DF54-F179-40CC-9DAA-9E6DF56B1B99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C732A-334A-4014-A21A-CC230B66367F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22AB3-3366-4E44-8731-CB1C37C0174C}">
      <dgm:prSet phldrT="[Текст]"/>
      <dgm:spPr/>
      <dgm:t>
        <a:bodyPr/>
        <a:lstStyle/>
        <a:p>
          <a:r>
            <a:rPr lang="uk-UA" dirty="0" smtClean="0"/>
            <a:t>мотивація</a:t>
          </a:r>
          <a:endParaRPr lang="ru-RU" dirty="0"/>
        </a:p>
      </dgm:t>
    </dgm:pt>
    <dgm:pt modelId="{975FE079-B1FF-414F-87FE-770C8B3BB6D4}" type="parTrans" cxnId="{400F4D30-0479-4B45-9454-9AF0512EAFC6}">
      <dgm:prSet/>
      <dgm:spPr/>
      <dgm:t>
        <a:bodyPr/>
        <a:lstStyle/>
        <a:p>
          <a:endParaRPr lang="ru-RU"/>
        </a:p>
      </dgm:t>
    </dgm:pt>
    <dgm:pt modelId="{9C75DB12-8662-43D5-A67E-B2A33FD07148}" type="sibTrans" cxnId="{400F4D30-0479-4B45-9454-9AF0512EAFC6}">
      <dgm:prSet/>
      <dgm:spPr/>
      <dgm:t>
        <a:bodyPr/>
        <a:lstStyle/>
        <a:p>
          <a:endParaRPr lang="ru-RU"/>
        </a:p>
      </dgm:t>
    </dgm:pt>
    <dgm:pt modelId="{5F1B2A59-EFC6-4ED9-8BF7-572DD88E3B12}">
      <dgm:prSet phldrT="[Текст]"/>
      <dgm:spPr/>
      <dgm:t>
        <a:bodyPr/>
        <a:lstStyle/>
        <a:p>
          <a:r>
            <a:rPr lang="uk-UA" dirty="0" smtClean="0"/>
            <a:t>оголошення, представлення теми та очікуваних результатів</a:t>
          </a:r>
          <a:endParaRPr lang="ru-RU" dirty="0"/>
        </a:p>
      </dgm:t>
    </dgm:pt>
    <dgm:pt modelId="{3C9678E9-AB98-4707-9D86-B4FBAB52C27C}" type="parTrans" cxnId="{09A45E28-C57A-4E2F-8770-4B5B56263C54}">
      <dgm:prSet/>
      <dgm:spPr/>
      <dgm:t>
        <a:bodyPr/>
        <a:lstStyle/>
        <a:p>
          <a:endParaRPr lang="ru-RU"/>
        </a:p>
      </dgm:t>
    </dgm:pt>
    <dgm:pt modelId="{B2B09D6A-82CB-41B9-9138-06C3FD64FDD7}" type="sibTrans" cxnId="{09A45E28-C57A-4E2F-8770-4B5B56263C54}">
      <dgm:prSet/>
      <dgm:spPr/>
      <dgm:t>
        <a:bodyPr/>
        <a:lstStyle/>
        <a:p>
          <a:endParaRPr lang="ru-RU"/>
        </a:p>
      </dgm:t>
    </dgm:pt>
    <dgm:pt modelId="{E9382779-97B5-4894-839E-4A360D5327C3}">
      <dgm:prSet phldrT="[Текст]"/>
      <dgm:spPr/>
      <dgm:t>
        <a:bodyPr/>
        <a:lstStyle/>
        <a:p>
          <a:r>
            <a:rPr lang="uk-UA" dirty="0" smtClean="0"/>
            <a:t>актуалізація знань, надання необхідної інформації</a:t>
          </a:r>
          <a:endParaRPr lang="ru-RU" dirty="0"/>
        </a:p>
      </dgm:t>
    </dgm:pt>
    <dgm:pt modelId="{AEEBBC34-D128-425E-8C50-9602E488A17E}" type="parTrans" cxnId="{71BEFA26-0D6C-4535-8312-26774C5B949C}">
      <dgm:prSet/>
      <dgm:spPr/>
      <dgm:t>
        <a:bodyPr/>
        <a:lstStyle/>
        <a:p>
          <a:endParaRPr lang="ru-RU"/>
        </a:p>
      </dgm:t>
    </dgm:pt>
    <dgm:pt modelId="{539C70DC-39D6-4C46-B285-B015BE4A2E9F}" type="sibTrans" cxnId="{71BEFA26-0D6C-4535-8312-26774C5B949C}">
      <dgm:prSet/>
      <dgm:spPr/>
      <dgm:t>
        <a:bodyPr/>
        <a:lstStyle/>
        <a:p>
          <a:endParaRPr lang="ru-RU"/>
        </a:p>
      </dgm:t>
    </dgm:pt>
    <dgm:pt modelId="{AD5CD4EB-D4CC-4104-B7A8-A2ABEF7B278F}">
      <dgm:prSet phldrT="[Текст]"/>
      <dgm:spPr/>
      <dgm:t>
        <a:bodyPr/>
        <a:lstStyle/>
        <a:p>
          <a:r>
            <a:rPr lang="uk-UA" dirty="0" smtClean="0"/>
            <a:t>усвідомлення</a:t>
          </a:r>
          <a:endParaRPr lang="ru-RU" dirty="0"/>
        </a:p>
      </dgm:t>
    </dgm:pt>
    <dgm:pt modelId="{BC0EAB25-3B41-41E2-9DA8-D49B801C06F6}" type="parTrans" cxnId="{C5DCE06A-DC26-4E81-B209-10763F317452}">
      <dgm:prSet/>
      <dgm:spPr/>
      <dgm:t>
        <a:bodyPr/>
        <a:lstStyle/>
        <a:p>
          <a:endParaRPr lang="ru-RU"/>
        </a:p>
      </dgm:t>
    </dgm:pt>
    <dgm:pt modelId="{B0AC5D82-74E5-421B-9B20-97C97A18915E}" type="sibTrans" cxnId="{C5DCE06A-DC26-4E81-B209-10763F317452}">
      <dgm:prSet/>
      <dgm:spPr/>
      <dgm:t>
        <a:bodyPr/>
        <a:lstStyle/>
        <a:p>
          <a:endParaRPr lang="ru-RU"/>
        </a:p>
      </dgm:t>
    </dgm:pt>
    <dgm:pt modelId="{273EA028-82ED-4C44-B5D3-DBD118DA3188}">
      <dgm:prSet phldrT="[Текст]"/>
      <dgm:spPr/>
      <dgm:t>
        <a:bodyPr/>
        <a:lstStyle/>
        <a:p>
          <a:r>
            <a:rPr lang="uk-UA" dirty="0" smtClean="0"/>
            <a:t>рефлексія</a:t>
          </a:r>
          <a:endParaRPr lang="ru-RU" dirty="0"/>
        </a:p>
      </dgm:t>
    </dgm:pt>
    <dgm:pt modelId="{C2AB1904-D790-4C92-B2A4-0BB98C68AB69}" type="parTrans" cxnId="{5881864B-DE0D-4163-9E91-F6F7008B3AE2}">
      <dgm:prSet/>
      <dgm:spPr/>
      <dgm:t>
        <a:bodyPr/>
        <a:lstStyle/>
        <a:p>
          <a:endParaRPr lang="ru-RU"/>
        </a:p>
      </dgm:t>
    </dgm:pt>
    <dgm:pt modelId="{E26EBD32-043A-4746-9B3A-1E3761E76976}" type="sibTrans" cxnId="{5881864B-DE0D-4163-9E91-F6F7008B3AE2}">
      <dgm:prSet/>
      <dgm:spPr/>
      <dgm:t>
        <a:bodyPr/>
        <a:lstStyle/>
        <a:p>
          <a:endParaRPr lang="ru-RU"/>
        </a:p>
      </dgm:t>
    </dgm:pt>
    <dgm:pt modelId="{7591D68F-A1FA-439E-8642-6FDD375CF8A2}" type="pres">
      <dgm:prSet presAssocID="{3DFC732A-334A-4014-A21A-CC230B6636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75C42-CD26-47A3-BC34-3947EE58704B}" type="pres">
      <dgm:prSet presAssocID="{85B22AB3-3366-4E44-8731-CB1C37C0174C}" presName="comp" presStyleCnt="0"/>
      <dgm:spPr/>
    </dgm:pt>
    <dgm:pt modelId="{634B8A36-3C5A-457F-9244-A7A23849BC62}" type="pres">
      <dgm:prSet presAssocID="{85B22AB3-3366-4E44-8731-CB1C37C0174C}" presName="box" presStyleLbl="node1" presStyleIdx="0" presStyleCnt="5"/>
      <dgm:spPr/>
      <dgm:t>
        <a:bodyPr/>
        <a:lstStyle/>
        <a:p>
          <a:endParaRPr lang="ru-RU"/>
        </a:p>
      </dgm:t>
    </dgm:pt>
    <dgm:pt modelId="{45AA17D0-03A9-499B-85E9-E9B396B340F8}" type="pres">
      <dgm:prSet presAssocID="{85B22AB3-3366-4E44-8731-CB1C37C0174C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C91B1664-8BD1-46BC-8D45-337C783CC530}" type="pres">
      <dgm:prSet presAssocID="{85B22AB3-3366-4E44-8731-CB1C37C0174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A150F-9544-4A86-AD83-E43353EFEB2B}" type="pres">
      <dgm:prSet presAssocID="{9C75DB12-8662-43D5-A67E-B2A33FD07148}" presName="spacer" presStyleCnt="0"/>
      <dgm:spPr/>
    </dgm:pt>
    <dgm:pt modelId="{8AD08ECA-BE0B-4EB4-82CF-F530AD258134}" type="pres">
      <dgm:prSet presAssocID="{5F1B2A59-EFC6-4ED9-8BF7-572DD88E3B12}" presName="comp" presStyleCnt="0"/>
      <dgm:spPr/>
    </dgm:pt>
    <dgm:pt modelId="{BCD48A92-0115-4289-93FB-83F0D5C3EF24}" type="pres">
      <dgm:prSet presAssocID="{5F1B2A59-EFC6-4ED9-8BF7-572DD88E3B12}" presName="box" presStyleLbl="node1" presStyleIdx="1" presStyleCnt="5"/>
      <dgm:spPr/>
      <dgm:t>
        <a:bodyPr/>
        <a:lstStyle/>
        <a:p>
          <a:endParaRPr lang="ru-RU"/>
        </a:p>
      </dgm:t>
    </dgm:pt>
    <dgm:pt modelId="{FA9B9030-7C9D-4BEC-B3B2-B2AD7F9E7877}" type="pres">
      <dgm:prSet presAssocID="{5F1B2A59-EFC6-4ED9-8BF7-572DD88E3B12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</dgm:pt>
    <dgm:pt modelId="{F891D85D-B66A-4700-A747-4013D8A960F3}" type="pres">
      <dgm:prSet presAssocID="{5F1B2A59-EFC6-4ED9-8BF7-572DD88E3B1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7ABBE-C347-483E-B782-6E8F13A0CF8B}" type="pres">
      <dgm:prSet presAssocID="{B2B09D6A-82CB-41B9-9138-06C3FD64FDD7}" presName="spacer" presStyleCnt="0"/>
      <dgm:spPr/>
    </dgm:pt>
    <dgm:pt modelId="{C955E9AC-AE60-4F34-B562-C51AA0EC6CC8}" type="pres">
      <dgm:prSet presAssocID="{E9382779-97B5-4894-839E-4A360D5327C3}" presName="comp" presStyleCnt="0"/>
      <dgm:spPr/>
    </dgm:pt>
    <dgm:pt modelId="{546A014E-BA95-4D42-B242-8B29EF9D41D3}" type="pres">
      <dgm:prSet presAssocID="{E9382779-97B5-4894-839E-4A360D5327C3}" presName="box" presStyleLbl="node1" presStyleIdx="2" presStyleCnt="5"/>
      <dgm:spPr/>
      <dgm:t>
        <a:bodyPr/>
        <a:lstStyle/>
        <a:p>
          <a:endParaRPr lang="ru-RU"/>
        </a:p>
      </dgm:t>
    </dgm:pt>
    <dgm:pt modelId="{17B2A93C-FC59-44B7-B265-7ADFA7032993}" type="pres">
      <dgm:prSet presAssocID="{E9382779-97B5-4894-839E-4A360D5327C3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</dgm:spPr>
    </dgm:pt>
    <dgm:pt modelId="{0338DDB8-49EF-4997-A577-66A6F6B8CAA0}" type="pres">
      <dgm:prSet presAssocID="{E9382779-97B5-4894-839E-4A360D5327C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FB4C1-9FBD-45E5-80EF-FEA5EB2ACEC6}" type="pres">
      <dgm:prSet presAssocID="{539C70DC-39D6-4C46-B285-B015BE4A2E9F}" presName="spacer" presStyleCnt="0"/>
      <dgm:spPr/>
    </dgm:pt>
    <dgm:pt modelId="{B0E515FB-D524-491E-ADB4-3277ACFD1B64}" type="pres">
      <dgm:prSet presAssocID="{AD5CD4EB-D4CC-4104-B7A8-A2ABEF7B278F}" presName="comp" presStyleCnt="0"/>
      <dgm:spPr/>
    </dgm:pt>
    <dgm:pt modelId="{F08470F7-B107-4887-9D4C-197D44CEAA43}" type="pres">
      <dgm:prSet presAssocID="{AD5CD4EB-D4CC-4104-B7A8-A2ABEF7B278F}" presName="box" presStyleLbl="node1" presStyleIdx="3" presStyleCnt="5"/>
      <dgm:spPr/>
      <dgm:t>
        <a:bodyPr/>
        <a:lstStyle/>
        <a:p>
          <a:endParaRPr lang="ru-RU"/>
        </a:p>
      </dgm:t>
    </dgm:pt>
    <dgm:pt modelId="{07A4594C-886F-4532-89F6-68EC5BDB3E6F}" type="pres">
      <dgm:prSet presAssocID="{AD5CD4EB-D4CC-4104-B7A8-A2ABEF7B278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</dgm:spPr>
    </dgm:pt>
    <dgm:pt modelId="{EDF37C13-C161-413E-8FE5-2901E4DC055B}" type="pres">
      <dgm:prSet presAssocID="{AD5CD4EB-D4CC-4104-B7A8-A2ABEF7B278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339D3-F309-4F8B-8D82-CF2C19C026FE}" type="pres">
      <dgm:prSet presAssocID="{B0AC5D82-74E5-421B-9B20-97C97A18915E}" presName="spacer" presStyleCnt="0"/>
      <dgm:spPr/>
    </dgm:pt>
    <dgm:pt modelId="{586A59AF-A96D-414D-8AA0-007CBBC1E596}" type="pres">
      <dgm:prSet presAssocID="{273EA028-82ED-4C44-B5D3-DBD118DA3188}" presName="comp" presStyleCnt="0"/>
      <dgm:spPr/>
    </dgm:pt>
    <dgm:pt modelId="{C9C73E20-233B-4BA8-B6BA-2C4BABDAA8C3}" type="pres">
      <dgm:prSet presAssocID="{273EA028-82ED-4C44-B5D3-DBD118DA3188}" presName="box" presStyleLbl="node1" presStyleIdx="4" presStyleCnt="5"/>
      <dgm:spPr/>
      <dgm:t>
        <a:bodyPr/>
        <a:lstStyle/>
        <a:p>
          <a:endParaRPr lang="ru-RU"/>
        </a:p>
      </dgm:t>
    </dgm:pt>
    <dgm:pt modelId="{AAD32D99-1F4D-44ED-91DF-417E66DE1C61}" type="pres">
      <dgm:prSet presAssocID="{273EA028-82ED-4C44-B5D3-DBD118DA3188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FF0000"/>
          </a:solidFill>
        </a:ln>
      </dgm:spPr>
    </dgm:pt>
    <dgm:pt modelId="{739CE216-04D7-48F9-A848-6A9075DE61E5}" type="pres">
      <dgm:prSet presAssocID="{273EA028-82ED-4C44-B5D3-DBD118DA318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77E8C-D75A-4535-98DA-30C564065C51}" type="presOf" srcId="{E9382779-97B5-4894-839E-4A360D5327C3}" destId="{546A014E-BA95-4D42-B242-8B29EF9D41D3}" srcOrd="0" destOrd="0" presId="urn:microsoft.com/office/officeart/2005/8/layout/vList4"/>
    <dgm:cxn modelId="{37E2BF4B-EAB7-47D6-AB36-B3BA83D6E424}" type="presOf" srcId="{E9382779-97B5-4894-839E-4A360D5327C3}" destId="{0338DDB8-49EF-4997-A577-66A6F6B8CAA0}" srcOrd="1" destOrd="0" presId="urn:microsoft.com/office/officeart/2005/8/layout/vList4"/>
    <dgm:cxn modelId="{31137B48-5DC0-46BE-AB82-994CE43E2BA1}" type="presOf" srcId="{AD5CD4EB-D4CC-4104-B7A8-A2ABEF7B278F}" destId="{F08470F7-B107-4887-9D4C-197D44CEAA43}" srcOrd="0" destOrd="0" presId="urn:microsoft.com/office/officeart/2005/8/layout/vList4"/>
    <dgm:cxn modelId="{DBDF6773-39AA-441A-98BC-16DF320E0613}" type="presOf" srcId="{3DFC732A-334A-4014-A21A-CC230B66367F}" destId="{7591D68F-A1FA-439E-8642-6FDD375CF8A2}" srcOrd="0" destOrd="0" presId="urn:microsoft.com/office/officeart/2005/8/layout/vList4"/>
    <dgm:cxn modelId="{7571D439-19FB-4C1F-9F1B-A7AE208D7047}" type="presOf" srcId="{273EA028-82ED-4C44-B5D3-DBD118DA3188}" destId="{C9C73E20-233B-4BA8-B6BA-2C4BABDAA8C3}" srcOrd="0" destOrd="0" presId="urn:microsoft.com/office/officeart/2005/8/layout/vList4"/>
    <dgm:cxn modelId="{71BEFA26-0D6C-4535-8312-26774C5B949C}" srcId="{3DFC732A-334A-4014-A21A-CC230B66367F}" destId="{E9382779-97B5-4894-839E-4A360D5327C3}" srcOrd="2" destOrd="0" parTransId="{AEEBBC34-D128-425E-8C50-9602E488A17E}" sibTransId="{539C70DC-39D6-4C46-B285-B015BE4A2E9F}"/>
    <dgm:cxn modelId="{09A45E28-C57A-4E2F-8770-4B5B56263C54}" srcId="{3DFC732A-334A-4014-A21A-CC230B66367F}" destId="{5F1B2A59-EFC6-4ED9-8BF7-572DD88E3B12}" srcOrd="1" destOrd="0" parTransId="{3C9678E9-AB98-4707-9D86-B4FBAB52C27C}" sibTransId="{B2B09D6A-82CB-41B9-9138-06C3FD64FDD7}"/>
    <dgm:cxn modelId="{5881864B-DE0D-4163-9E91-F6F7008B3AE2}" srcId="{3DFC732A-334A-4014-A21A-CC230B66367F}" destId="{273EA028-82ED-4C44-B5D3-DBD118DA3188}" srcOrd="4" destOrd="0" parTransId="{C2AB1904-D790-4C92-B2A4-0BB98C68AB69}" sibTransId="{E26EBD32-043A-4746-9B3A-1E3761E76976}"/>
    <dgm:cxn modelId="{ECBACAE0-C484-4CA6-A7F9-66BCFC0EF3C0}" type="presOf" srcId="{273EA028-82ED-4C44-B5D3-DBD118DA3188}" destId="{739CE216-04D7-48F9-A848-6A9075DE61E5}" srcOrd="1" destOrd="0" presId="urn:microsoft.com/office/officeart/2005/8/layout/vList4"/>
    <dgm:cxn modelId="{400F4D30-0479-4B45-9454-9AF0512EAFC6}" srcId="{3DFC732A-334A-4014-A21A-CC230B66367F}" destId="{85B22AB3-3366-4E44-8731-CB1C37C0174C}" srcOrd="0" destOrd="0" parTransId="{975FE079-B1FF-414F-87FE-770C8B3BB6D4}" sibTransId="{9C75DB12-8662-43D5-A67E-B2A33FD07148}"/>
    <dgm:cxn modelId="{538B6209-00A8-4CAB-995A-C489A0DA319B}" type="presOf" srcId="{5F1B2A59-EFC6-4ED9-8BF7-572DD88E3B12}" destId="{F891D85D-B66A-4700-A747-4013D8A960F3}" srcOrd="1" destOrd="0" presId="urn:microsoft.com/office/officeart/2005/8/layout/vList4"/>
    <dgm:cxn modelId="{E53CD45B-D042-4774-9FBE-6C3CD85DC7CB}" type="presOf" srcId="{5F1B2A59-EFC6-4ED9-8BF7-572DD88E3B12}" destId="{BCD48A92-0115-4289-93FB-83F0D5C3EF24}" srcOrd="0" destOrd="0" presId="urn:microsoft.com/office/officeart/2005/8/layout/vList4"/>
    <dgm:cxn modelId="{C5DCE06A-DC26-4E81-B209-10763F317452}" srcId="{3DFC732A-334A-4014-A21A-CC230B66367F}" destId="{AD5CD4EB-D4CC-4104-B7A8-A2ABEF7B278F}" srcOrd="3" destOrd="0" parTransId="{BC0EAB25-3B41-41E2-9DA8-D49B801C06F6}" sibTransId="{B0AC5D82-74E5-421B-9B20-97C97A18915E}"/>
    <dgm:cxn modelId="{478237BD-8494-42DB-A420-3D6613103CA6}" type="presOf" srcId="{AD5CD4EB-D4CC-4104-B7A8-A2ABEF7B278F}" destId="{EDF37C13-C161-413E-8FE5-2901E4DC055B}" srcOrd="1" destOrd="0" presId="urn:microsoft.com/office/officeart/2005/8/layout/vList4"/>
    <dgm:cxn modelId="{DFCAD9AC-D156-4C34-BAD8-A971B1DBF051}" type="presOf" srcId="{85B22AB3-3366-4E44-8731-CB1C37C0174C}" destId="{C91B1664-8BD1-46BC-8D45-337C783CC530}" srcOrd="1" destOrd="0" presId="urn:microsoft.com/office/officeart/2005/8/layout/vList4"/>
    <dgm:cxn modelId="{BDC2977F-051A-4D5C-9CBE-9ABC329A0142}" type="presOf" srcId="{85B22AB3-3366-4E44-8731-CB1C37C0174C}" destId="{634B8A36-3C5A-457F-9244-A7A23849BC62}" srcOrd="0" destOrd="0" presId="urn:microsoft.com/office/officeart/2005/8/layout/vList4"/>
    <dgm:cxn modelId="{F6A2DF87-9D2A-4ED2-81CC-BE180DFCB25C}" type="presParOf" srcId="{7591D68F-A1FA-439E-8642-6FDD375CF8A2}" destId="{10775C42-CD26-47A3-BC34-3947EE58704B}" srcOrd="0" destOrd="0" presId="urn:microsoft.com/office/officeart/2005/8/layout/vList4"/>
    <dgm:cxn modelId="{D4344AE0-0A87-405D-98D0-43D353C45EF4}" type="presParOf" srcId="{10775C42-CD26-47A3-BC34-3947EE58704B}" destId="{634B8A36-3C5A-457F-9244-A7A23849BC62}" srcOrd="0" destOrd="0" presId="urn:microsoft.com/office/officeart/2005/8/layout/vList4"/>
    <dgm:cxn modelId="{971CEC23-A8A1-48C1-A872-9BF1BA322CAD}" type="presParOf" srcId="{10775C42-CD26-47A3-BC34-3947EE58704B}" destId="{45AA17D0-03A9-499B-85E9-E9B396B340F8}" srcOrd="1" destOrd="0" presId="urn:microsoft.com/office/officeart/2005/8/layout/vList4"/>
    <dgm:cxn modelId="{59436B8E-6B2B-4285-A5A7-D29CF3D0B017}" type="presParOf" srcId="{10775C42-CD26-47A3-BC34-3947EE58704B}" destId="{C91B1664-8BD1-46BC-8D45-337C783CC530}" srcOrd="2" destOrd="0" presId="urn:microsoft.com/office/officeart/2005/8/layout/vList4"/>
    <dgm:cxn modelId="{25253136-2CF7-438F-A386-87ED2ECF87E1}" type="presParOf" srcId="{7591D68F-A1FA-439E-8642-6FDD375CF8A2}" destId="{E62A150F-9544-4A86-AD83-E43353EFEB2B}" srcOrd="1" destOrd="0" presId="urn:microsoft.com/office/officeart/2005/8/layout/vList4"/>
    <dgm:cxn modelId="{D81EB46A-7622-4BE7-8875-D229BC180654}" type="presParOf" srcId="{7591D68F-A1FA-439E-8642-6FDD375CF8A2}" destId="{8AD08ECA-BE0B-4EB4-82CF-F530AD258134}" srcOrd="2" destOrd="0" presId="urn:microsoft.com/office/officeart/2005/8/layout/vList4"/>
    <dgm:cxn modelId="{BAAD2B5A-E795-428D-AE45-EDF1794ADCED}" type="presParOf" srcId="{8AD08ECA-BE0B-4EB4-82CF-F530AD258134}" destId="{BCD48A92-0115-4289-93FB-83F0D5C3EF24}" srcOrd="0" destOrd="0" presId="urn:microsoft.com/office/officeart/2005/8/layout/vList4"/>
    <dgm:cxn modelId="{AB4E3628-9C8E-4703-843F-E93C76C68405}" type="presParOf" srcId="{8AD08ECA-BE0B-4EB4-82CF-F530AD258134}" destId="{FA9B9030-7C9D-4BEC-B3B2-B2AD7F9E7877}" srcOrd="1" destOrd="0" presId="urn:microsoft.com/office/officeart/2005/8/layout/vList4"/>
    <dgm:cxn modelId="{3A8C4120-54C0-4236-9C59-0065CF265131}" type="presParOf" srcId="{8AD08ECA-BE0B-4EB4-82CF-F530AD258134}" destId="{F891D85D-B66A-4700-A747-4013D8A960F3}" srcOrd="2" destOrd="0" presId="urn:microsoft.com/office/officeart/2005/8/layout/vList4"/>
    <dgm:cxn modelId="{8E79EA86-B710-4D44-B497-55A1E4C38BD3}" type="presParOf" srcId="{7591D68F-A1FA-439E-8642-6FDD375CF8A2}" destId="{9897ABBE-C347-483E-B782-6E8F13A0CF8B}" srcOrd="3" destOrd="0" presId="urn:microsoft.com/office/officeart/2005/8/layout/vList4"/>
    <dgm:cxn modelId="{A95F4F1D-B140-4771-B47B-9B5D3DF0B1C8}" type="presParOf" srcId="{7591D68F-A1FA-439E-8642-6FDD375CF8A2}" destId="{C955E9AC-AE60-4F34-B562-C51AA0EC6CC8}" srcOrd="4" destOrd="0" presId="urn:microsoft.com/office/officeart/2005/8/layout/vList4"/>
    <dgm:cxn modelId="{462EFC21-BC72-4345-B3F3-1BD47899BFB2}" type="presParOf" srcId="{C955E9AC-AE60-4F34-B562-C51AA0EC6CC8}" destId="{546A014E-BA95-4D42-B242-8B29EF9D41D3}" srcOrd="0" destOrd="0" presId="urn:microsoft.com/office/officeart/2005/8/layout/vList4"/>
    <dgm:cxn modelId="{5FE40F54-FE88-4E41-8B12-EA7E193671D4}" type="presParOf" srcId="{C955E9AC-AE60-4F34-B562-C51AA0EC6CC8}" destId="{17B2A93C-FC59-44B7-B265-7ADFA7032993}" srcOrd="1" destOrd="0" presId="urn:microsoft.com/office/officeart/2005/8/layout/vList4"/>
    <dgm:cxn modelId="{E29D463F-E4DA-4BFF-9583-8D071D37F927}" type="presParOf" srcId="{C955E9AC-AE60-4F34-B562-C51AA0EC6CC8}" destId="{0338DDB8-49EF-4997-A577-66A6F6B8CAA0}" srcOrd="2" destOrd="0" presId="urn:microsoft.com/office/officeart/2005/8/layout/vList4"/>
    <dgm:cxn modelId="{F3BAE4B0-9AEE-4B5A-8BDB-F63DFB1885E4}" type="presParOf" srcId="{7591D68F-A1FA-439E-8642-6FDD375CF8A2}" destId="{1A2FB4C1-9FBD-45E5-80EF-FEA5EB2ACEC6}" srcOrd="5" destOrd="0" presId="urn:microsoft.com/office/officeart/2005/8/layout/vList4"/>
    <dgm:cxn modelId="{44D79089-368E-4B12-B36A-60FEB5E837AF}" type="presParOf" srcId="{7591D68F-A1FA-439E-8642-6FDD375CF8A2}" destId="{B0E515FB-D524-491E-ADB4-3277ACFD1B64}" srcOrd="6" destOrd="0" presId="urn:microsoft.com/office/officeart/2005/8/layout/vList4"/>
    <dgm:cxn modelId="{6CC73D9E-DE9B-456B-AB19-8FDC7DD09922}" type="presParOf" srcId="{B0E515FB-D524-491E-ADB4-3277ACFD1B64}" destId="{F08470F7-B107-4887-9D4C-197D44CEAA43}" srcOrd="0" destOrd="0" presId="urn:microsoft.com/office/officeart/2005/8/layout/vList4"/>
    <dgm:cxn modelId="{C1141E2E-8B69-4C7E-A2C9-BA4AF076DF84}" type="presParOf" srcId="{B0E515FB-D524-491E-ADB4-3277ACFD1B64}" destId="{07A4594C-886F-4532-89F6-68EC5BDB3E6F}" srcOrd="1" destOrd="0" presId="urn:microsoft.com/office/officeart/2005/8/layout/vList4"/>
    <dgm:cxn modelId="{EBDFD17A-9DF2-4DA2-8EF2-51690848C81A}" type="presParOf" srcId="{B0E515FB-D524-491E-ADB4-3277ACFD1B64}" destId="{EDF37C13-C161-413E-8FE5-2901E4DC055B}" srcOrd="2" destOrd="0" presId="urn:microsoft.com/office/officeart/2005/8/layout/vList4"/>
    <dgm:cxn modelId="{AEA30C34-E9D8-4914-9AC0-4E09DCD79B55}" type="presParOf" srcId="{7591D68F-A1FA-439E-8642-6FDD375CF8A2}" destId="{5AE339D3-F309-4F8B-8D82-CF2C19C026FE}" srcOrd="7" destOrd="0" presId="urn:microsoft.com/office/officeart/2005/8/layout/vList4"/>
    <dgm:cxn modelId="{3B35B666-64D2-4160-A3E6-E234163FF868}" type="presParOf" srcId="{7591D68F-A1FA-439E-8642-6FDD375CF8A2}" destId="{586A59AF-A96D-414D-8AA0-007CBBC1E596}" srcOrd="8" destOrd="0" presId="urn:microsoft.com/office/officeart/2005/8/layout/vList4"/>
    <dgm:cxn modelId="{BC8859F2-B325-4BA0-9C4C-23D190AFB515}" type="presParOf" srcId="{586A59AF-A96D-414D-8AA0-007CBBC1E596}" destId="{C9C73E20-233B-4BA8-B6BA-2C4BABDAA8C3}" srcOrd="0" destOrd="0" presId="urn:microsoft.com/office/officeart/2005/8/layout/vList4"/>
    <dgm:cxn modelId="{2CBAF898-4A68-4739-851C-CDC470861F13}" type="presParOf" srcId="{586A59AF-A96D-414D-8AA0-007CBBC1E596}" destId="{AAD32D99-1F4D-44ED-91DF-417E66DE1C61}" srcOrd="1" destOrd="0" presId="urn:microsoft.com/office/officeart/2005/8/layout/vList4"/>
    <dgm:cxn modelId="{1FF94FDB-0634-4F8A-960C-CCD08ED515F8}" type="presParOf" srcId="{586A59AF-A96D-414D-8AA0-007CBBC1E596}" destId="{739CE216-04D7-48F9-A848-6A9075DE61E5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1156EF56-5C90-40C5-B567-E9A57863DDB5}" type="datetimeFigureOut">
              <a:rPr lang="ru-RU"/>
              <a:pPr/>
              <a:t>23.10.2014</a:t>
            </a:fld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554F2D7D-C490-44CA-A26A-03AFC6C713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FF8-BA42-4C63-8302-D4530DFBEBFD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767E-4217-40F8-97B0-D97E9D67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6097-6D9C-495A-AEDF-6A2A0059A875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E7E7-8679-4195-B1C4-1C4B745AA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0B22-C364-4C13-B525-A1FDDC7B1BE1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4F95-A94D-4A0F-A1D3-9F7068620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44B1-FEBA-41C5-8C21-04131DC118FA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14E9-8ED7-40EE-936C-147C55434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1046-D1FB-4496-A034-250223D5DF7B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5A87-EAA6-4BF0-916E-5FEC398D8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695E-7F64-4D5E-A7DA-F0611279A9F6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4FC5-5120-4EC5-9598-40EDA732C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4A29-EAB9-4A20-B096-E0697115D732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D6FC-5922-47A3-B66F-622924F69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1945-8316-4BBF-A035-9C67AB01769A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6614-CD15-4D05-9D47-5C8664E7A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5631-2F49-4650-AEF1-E7833E781826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FEE9-B93F-4753-A27E-235FFB24E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CFE2-BC21-4FBA-A4E4-E56B2918B5E2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F489-107F-44B7-91D7-A98E60FC8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35B2-B023-4AE2-8954-6466736978B2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A79C-9BEF-4CD1-B8C4-67F8B5CAE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614E2F-04F9-4D18-B5C1-860129303083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9E0FF8-3CDB-4DD5-9047-8540601EB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21" r:id="rId9"/>
    <p:sldLayoutId id="2147483712" r:id="rId10"/>
    <p:sldLayoutId id="2147483711" r:id="rId11"/>
  </p:sldLayoutIdLst>
  <p:transition>
    <p:wip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hyperlink" Target="&#1042;&#1110;&#1076;&#1077;&#1086;&#1092;&#1110;&#1083;&#1100;&#1084;&#1080;/&#1057;%20&#1087;&#1086;&#1076;&#1087;&#1080;&#1089;&#1103;&#1084;&#1080;/&#1055;&#1077;&#1090;&#1088;&#1077;&#1085;&#1082;&#1086;%20&#1056;&#1086;&#1083;&#1100;&#1086;&#1074;&#1072;%20&#1075;&#1088;&#1072;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42;&#1110;&#1076;&#1077;&#1086;&#1092;&#1110;&#1083;&#1100;&#1084;&#1080;/&#1057;%20&#1087;&#1086;&#1076;&#1087;&#1080;&#1089;&#1103;&#1084;&#1080;/&#1057;&#1080;&#1074;&#1080;&#1085;&#1102;&#1082;.wmv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1042;&#1110;&#1076;&#1077;&#1086;&#1092;&#1110;&#1083;&#1100;&#1084;&#1080;/&#1057;%20&#1087;&#1086;&#1076;&#1087;&#1080;&#1089;&#1103;&#1084;&#1080;/&#1053;&#1108;&#1074;&#1077;&#1088;&#1086;&#1074;&#1072;.wmv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42;&#1110;&#1076;&#1077;&#1086;&#1092;&#1110;&#1083;&#1100;&#1084;&#1080;/&#1057;%20&#1087;&#1086;&#1076;&#1087;&#1080;&#1089;&#1103;&#1084;&#1080;/&#1055;&#1077;&#1090;&#1088;&#1077;&#1085;&#1082;&#1086;%20&#1095;&#1072;&#1089;&#1090;&#1100;%201.wmv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&#1042;&#1110;&#1076;&#1077;&#1086;&#1092;&#1110;&#1083;&#1100;&#1084;&#1080;/&#1057;%20&#1087;&#1086;&#1076;&#1087;&#1080;&#1089;&#1103;&#1084;&#1080;/&#1055;&#1077;&#1090;&#1088;&#1077;&#1085;&#1082;&#1086;%20&#1095;&#1072;&#1089;&#1090;&#1100;%202.wmv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42;&#1110;&#1076;&#1077;&#1086;&#1092;&#1110;&#1083;&#1100;&#1084;&#1080;/&#1057;%20&#1087;&#1086;&#1076;&#1087;&#1080;&#1089;&#1103;&#1084;&#1080;/&#1064;&#1077;&#1074;&#1095;&#1077;&#1085;&#1082;&#1086;.wmv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42;&#1110;&#1076;&#1077;&#1086;&#1092;&#1110;&#1083;&#1100;&#1084;&#1080;/&#1057;%20&#1087;&#1086;&#1076;&#1087;&#1080;&#1089;&#1103;&#1084;&#1080;/&#1053;&#1086;&#1074;&#1110;&#1082;&#1086;&#1074;&#1072;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324880" cy="37147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Тема: </a:t>
            </a:r>
            <a:r>
              <a:rPr lang="uk-UA" dirty="0" err="1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”Забезпечення</a:t>
            </a:r>
            <a:r>
              <a:rPr lang="uk-UA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 гармонійного розвитку мовленнєвих здібностей молодших </a:t>
            </a:r>
            <a:r>
              <a:rPr lang="uk-UA" dirty="0" err="1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школярів“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2738425" cy="253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Documents and Settings\Admin\Рабочий стол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00504"/>
            <a:ext cx="453841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3286148" cy="7143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Рольова </a:t>
            </a:r>
            <a:r>
              <a:rPr lang="uk-UA" sz="44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 </a:t>
            </a:r>
            <a:endParaRPr lang="ru-RU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928670"/>
            <a:ext cx="5500694" cy="5929330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900" b="1" i="1" dirty="0" smtClean="0"/>
              <a:t>Організація </a:t>
            </a:r>
            <a:r>
              <a:rPr lang="uk-UA" sz="1900" b="1" i="1" dirty="0"/>
              <a:t>роботи</a:t>
            </a:r>
            <a:endParaRPr lang="ru-RU" sz="19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b="1" dirty="0">
                <a:solidFill>
                  <a:srgbClr val="C00000"/>
                </a:solidFill>
              </a:rPr>
              <a:t>1. </a:t>
            </a:r>
            <a:r>
              <a:rPr lang="uk-UA" sz="1700" dirty="0"/>
              <a:t>Сплануйте попередньо роботу та підготуйтесь: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dirty="0"/>
              <a:t>- сформулюйте проблему для рольової гри;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dirty="0"/>
              <a:t>-  самостійно або спільно з учнями визначте, скільки учасників братиме участь</a:t>
            </a:r>
            <a:r>
              <a:rPr lang="uk-UA" sz="1700" b="1" dirty="0"/>
              <a:t> </a:t>
            </a:r>
            <a:r>
              <a:rPr lang="uk-UA" sz="1700" dirty="0"/>
              <a:t>у грі, скільки буде спостерігачів;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dirty="0"/>
              <a:t>- надайте учням якомога більше інформації, щоб вони могли правдиво вико­нувати свої ролі та вчитись одночасно;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dirty="0"/>
              <a:t>- складіть сценарій рольової гри.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b="1" dirty="0">
                <a:solidFill>
                  <a:srgbClr val="C00000"/>
                </a:solidFill>
              </a:rPr>
              <a:t>2.  </a:t>
            </a:r>
            <a:r>
              <a:rPr lang="uk-UA" sz="1700" dirty="0"/>
              <a:t>Підготуйте і проведіть тренування учнів.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b="1" dirty="0">
                <a:solidFill>
                  <a:srgbClr val="C00000"/>
                </a:solidFill>
              </a:rPr>
              <a:t>3.  </a:t>
            </a:r>
            <a:r>
              <a:rPr lang="uk-UA" sz="1700" dirty="0"/>
              <a:t>Не вимагайте з самого початку від учнів бездоганної гри. Змінюйте види діяльності.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b="1" dirty="0">
                <a:solidFill>
                  <a:srgbClr val="C00000"/>
                </a:solidFill>
              </a:rPr>
              <a:t>4.  </a:t>
            </a:r>
            <a:r>
              <a:rPr lang="uk-UA" sz="1700" dirty="0"/>
              <a:t>Створіть сприятливі умови для проведення гри. Важливо, щоб учні по­чувалися</a:t>
            </a:r>
            <a:r>
              <a:rPr lang="uk-UA" sz="1700" b="1" dirty="0"/>
              <a:t> </a:t>
            </a:r>
            <a:r>
              <a:rPr lang="uk-UA" sz="1700" dirty="0"/>
              <a:t>впевнено.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b="1" dirty="0">
                <a:solidFill>
                  <a:srgbClr val="C00000"/>
                </a:solidFill>
              </a:rPr>
              <a:t>5. </a:t>
            </a:r>
            <a:r>
              <a:rPr lang="uk-UA" sz="1700" dirty="0"/>
              <a:t>Під час виходу дітей з ролей варто провести детальне обговорення </a:t>
            </a:r>
            <a:r>
              <a:rPr lang="uk-UA" sz="1700" dirty="0" smtClean="0"/>
              <a:t>ситуації. </a:t>
            </a:r>
            <a:r>
              <a:rPr lang="uk-UA" sz="1700" dirty="0"/>
              <a:t>Поставте кожному учаснику запитання: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dirty="0"/>
              <a:t>- Як ти почувався в цій ролі?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dirty="0"/>
              <a:t>- Що під час гри сподобалося, а що - ні?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dirty="0"/>
              <a:t>- Чи потрапляв ти в подібну ситуацію?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dirty="0"/>
              <a:t>- Чи була вирішена проблема? Чому?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dirty="0"/>
              <a:t>- Яку лінію поведінки можна було б вибрати?</a:t>
            </a:r>
            <a:endParaRPr lang="ru-RU" sz="17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700" dirty="0"/>
              <a:t>- Яким чином цей досвід може вплинути на твоє подальше життя</a:t>
            </a:r>
            <a:r>
              <a:rPr lang="uk-UA" sz="1700" dirty="0" smtClean="0"/>
              <a:t>?</a:t>
            </a:r>
            <a:endParaRPr lang="ru-RU" dirty="0"/>
          </a:p>
        </p:txBody>
      </p:sp>
      <p:pic>
        <p:nvPicPr>
          <p:cNvPr id="6" name="Picture 2" descr="Изображение 0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539514">
            <a:off x="5531421" y="78265"/>
            <a:ext cx="2714644" cy="2036232"/>
          </a:xfrm>
        </p:spPr>
      </p:pic>
      <p:pic>
        <p:nvPicPr>
          <p:cNvPr id="31747" name="Picture 3" descr="Изображение 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9079">
            <a:off x="5825681" y="3690817"/>
            <a:ext cx="2547951" cy="19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ерфолента 7">
            <a:hlinkClick r:id="rId4" action="ppaction://hlinkfile"/>
          </p:cNvPr>
          <p:cNvSpPr/>
          <p:nvPr/>
        </p:nvSpPr>
        <p:spPr>
          <a:xfrm>
            <a:off x="6357950" y="5572140"/>
            <a:ext cx="2786050" cy="1285860"/>
          </a:xfrm>
          <a:prstGeom prst="flowChartPunchedTape">
            <a:avLst/>
          </a:prstGeom>
          <a:solidFill>
            <a:srgbClr val="FF993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err="1" smtClean="0">
                <a:solidFill>
                  <a:schemeClr val="tx1"/>
                </a:solidFill>
              </a:rPr>
              <a:t>Відеофрагмент</a:t>
            </a:r>
            <a:r>
              <a:rPr lang="uk-UA" sz="2400" b="1" i="1" dirty="0" smtClean="0">
                <a:solidFill>
                  <a:schemeClr val="tx1"/>
                </a:solidFill>
              </a:rPr>
              <a:t>  уроку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Documents and Settings\Администратор\Рабочий стол\ВІдеофрагмент уроку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071678"/>
            <a:ext cx="2053823" cy="16430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B84F-1E4E-47DB-81FD-F1FA4B9A71F0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2857520" cy="5824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Дискусія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2928938" cy="5286388"/>
          </a:xfrm>
        </p:spPr>
        <p:txBody>
          <a:bodyPr/>
          <a:lstStyle/>
          <a:p>
            <a:r>
              <a:rPr lang="uk-UA" sz="1600" b="1" dirty="0" smtClean="0">
                <a:solidFill>
                  <a:srgbClr val="C00000"/>
                </a:solidFill>
              </a:rPr>
              <a:t>1. </a:t>
            </a:r>
            <a:r>
              <a:rPr lang="uk-UA" sz="1400" b="1" dirty="0" smtClean="0"/>
              <a:t>Запропонуйте учням завдання, поставте запитання для невеличкої дискусії, поясніть його, дайте учням 1-2 </a:t>
            </a:r>
            <a:r>
              <a:rPr lang="uk-UA" sz="1400" b="1" dirty="0" err="1" smtClean="0"/>
              <a:t>хв</a:t>
            </a:r>
            <a:r>
              <a:rPr lang="uk-UA" sz="1400" b="1" dirty="0" smtClean="0"/>
              <a:t> для обдумування можливих відповідей або індивідуальних рішень.</a:t>
            </a:r>
            <a:endParaRPr lang="ru-RU" sz="1400" b="1" dirty="0" smtClean="0"/>
          </a:p>
          <a:p>
            <a:r>
              <a:rPr lang="uk-UA" sz="1400" b="1" dirty="0" smtClean="0"/>
              <a:t> </a:t>
            </a:r>
            <a:endParaRPr lang="ru-RU" sz="1400" b="1" dirty="0" smtClean="0"/>
          </a:p>
          <a:p>
            <a:r>
              <a:rPr lang="uk-UA" sz="1600" b="1" dirty="0" smtClean="0">
                <a:solidFill>
                  <a:srgbClr val="C00000"/>
                </a:solidFill>
              </a:rPr>
              <a:t>2. </a:t>
            </a:r>
            <a:r>
              <a:rPr lang="uk-UA" sz="1400" b="1" dirty="0" smtClean="0"/>
              <a:t>Визначте, хто з учнів висловлюватиметься першим, запропонуйте обгово­рити свої ідеї один з одним. Щоб привчити дітей до чіткої організації роботи в парах, ліпше одразу визначити час на спільне обговорення. Учні повинні дійти згоди щодо відповіді або рішення.</a:t>
            </a:r>
            <a:endParaRPr lang="ru-RU" sz="1400" b="1" dirty="0" smtClean="0"/>
          </a:p>
          <a:p>
            <a:r>
              <a:rPr lang="uk-UA" sz="1400" b="1" dirty="0" smtClean="0"/>
              <a:t> </a:t>
            </a:r>
            <a:endParaRPr lang="ru-RU" sz="1400" b="1" dirty="0" smtClean="0"/>
          </a:p>
          <a:p>
            <a:r>
              <a:rPr lang="uk-UA" sz="1600" b="1" dirty="0" smtClean="0">
                <a:solidFill>
                  <a:srgbClr val="C00000"/>
                </a:solidFill>
              </a:rPr>
              <a:t>3. </a:t>
            </a:r>
            <a:r>
              <a:rPr lang="uk-UA" sz="1400" b="1" dirty="0" smtClean="0"/>
              <a:t>Після того як час буде вичерпано, дайте можливість кожній парі представити свої результати роботи.</a:t>
            </a:r>
            <a:endParaRPr lang="ru-RU" sz="1400" b="1" dirty="0" smtClean="0"/>
          </a:p>
          <a:p>
            <a:endParaRPr lang="ru-RU" sz="1400" dirty="0" smtClean="0"/>
          </a:p>
        </p:txBody>
      </p:sp>
      <p:pic>
        <p:nvPicPr>
          <p:cNvPr id="2050" name="Picture 2" descr="Изображение 01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3508418" y="1195419"/>
            <a:ext cx="4618038" cy="3930650"/>
          </a:xfrm>
          <a:noFill/>
          <a:ln w="9525">
            <a:noFill/>
            <a:miter lim="800000"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857232"/>
            <a:ext cx="233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Організація роботи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0" y="0"/>
            <a:ext cx="9144000" cy="1357298"/>
          </a:xfrm>
          <a:prstGeom prst="cloud">
            <a:avLst/>
          </a:prstGeom>
          <a:solidFill>
            <a:srgbClr val="A16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Етапи роботи над словниковими  словами</a:t>
            </a:r>
            <a:endParaRPr lang="ru-RU" sz="3200" b="1" dirty="0"/>
          </a:p>
        </p:txBody>
      </p:sp>
      <p:sp>
        <p:nvSpPr>
          <p:cNvPr id="4" name="32-конечная звезда 3"/>
          <p:cNvSpPr/>
          <p:nvPr/>
        </p:nvSpPr>
        <p:spPr>
          <a:xfrm>
            <a:off x="1428728" y="1628762"/>
            <a:ext cx="6715172" cy="500066"/>
          </a:xfrm>
          <a:prstGeom prst="star32">
            <a:avLst>
              <a:gd name="adj" fmla="val 44286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Ознайомлення із новим словом.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285720" y="2443155"/>
            <a:ext cx="8572560" cy="785818"/>
          </a:xfrm>
          <a:prstGeom prst="star32">
            <a:avLst>
              <a:gd name="adj" fmla="val 42431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Вивчення та запам'ятовування словникових слів.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928662" y="4595819"/>
            <a:ext cx="7429552" cy="571504"/>
          </a:xfrm>
          <a:prstGeom prst="star32">
            <a:avLst>
              <a:gd name="adj" fmla="val 39931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Збагачення словника школярів.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214282" y="3519487"/>
            <a:ext cx="8715436" cy="785818"/>
          </a:xfrm>
          <a:prstGeom prst="star32">
            <a:avLst>
              <a:gd name="adj" fmla="val 42431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Багаторазове повторення правильної вимови та правопису слів.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142844" y="5500678"/>
            <a:ext cx="8858312" cy="1357322"/>
          </a:xfrm>
          <a:prstGeom prst="star32">
            <a:avLst>
              <a:gd name="adj" fmla="val 42036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Розвиток логічного мислення, вживання словникових слів, розвиток культури мовлення у позакласній роботі.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9124" y="1357298"/>
            <a:ext cx="571504" cy="214314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91037" y="5195900"/>
            <a:ext cx="571504" cy="304802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67224" y="4319594"/>
            <a:ext cx="571504" cy="252414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67224" y="3248024"/>
            <a:ext cx="571504" cy="252414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38649" y="2157404"/>
            <a:ext cx="571504" cy="271464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16-конечная звезда 2"/>
          <p:cNvSpPr/>
          <p:nvPr/>
        </p:nvSpPr>
        <p:spPr>
          <a:xfrm>
            <a:off x="214282" y="214290"/>
            <a:ext cx="4071966" cy="2857520"/>
          </a:xfrm>
          <a:prstGeom prst="star16">
            <a:avLst>
              <a:gd name="adj" fmla="val 39500"/>
            </a:avLst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Уточнення і конкретизація значення слів</a:t>
            </a:r>
            <a:endParaRPr lang="ru-RU" sz="2200" b="1" dirty="0"/>
          </a:p>
        </p:txBody>
      </p:sp>
      <p:sp>
        <p:nvSpPr>
          <p:cNvPr id="4" name="16-конечная звезда 3"/>
          <p:cNvSpPr/>
          <p:nvPr/>
        </p:nvSpPr>
        <p:spPr>
          <a:xfrm>
            <a:off x="4643438" y="214290"/>
            <a:ext cx="4071966" cy="2857520"/>
          </a:xfrm>
          <a:prstGeom prst="star16">
            <a:avLst>
              <a:gd name="adj" fmla="val 39500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Спосіб застосування синонімів</a:t>
            </a:r>
            <a:endParaRPr lang="ru-RU" sz="2200" b="1" dirty="0"/>
          </a:p>
        </p:txBody>
      </p:sp>
      <p:sp>
        <p:nvSpPr>
          <p:cNvPr id="5" name="16-конечная звезда 4"/>
          <p:cNvSpPr/>
          <p:nvPr/>
        </p:nvSpPr>
        <p:spPr>
          <a:xfrm>
            <a:off x="4714876" y="3786190"/>
            <a:ext cx="4071966" cy="2857520"/>
          </a:xfrm>
          <a:prstGeom prst="star16">
            <a:avLst>
              <a:gd name="adj" fmla="val 395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Введення у словник нових понять, термінів</a:t>
            </a:r>
            <a:endParaRPr lang="ru-RU" sz="2200" b="1" dirty="0"/>
          </a:p>
        </p:txBody>
      </p:sp>
      <p:sp>
        <p:nvSpPr>
          <p:cNvPr id="6" name="16-конечная звезда 5"/>
          <p:cNvSpPr/>
          <p:nvPr/>
        </p:nvSpPr>
        <p:spPr>
          <a:xfrm>
            <a:off x="214282" y="3571876"/>
            <a:ext cx="4071966" cy="2857520"/>
          </a:xfrm>
          <a:prstGeom prst="star16">
            <a:avLst>
              <a:gd name="adj" fmla="val 39500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Пошукові завдання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85852" y="0"/>
            <a:ext cx="7000924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Monotype Corsiva" pitchFamily="66" charset="0"/>
              </a:rPr>
              <a:t>Робота над словниковим словом</a:t>
            </a:r>
            <a:endParaRPr lang="ru-RU" sz="4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Блок-схема: перфолента 6">
            <a:hlinkClick r:id="rId2" action="ppaction://hlinkfile"/>
          </p:cNvPr>
          <p:cNvSpPr/>
          <p:nvPr/>
        </p:nvSpPr>
        <p:spPr>
          <a:xfrm>
            <a:off x="0" y="5857892"/>
            <a:ext cx="3643338" cy="642942"/>
          </a:xfrm>
          <a:prstGeom prst="flowChartPunchedTape">
            <a:avLst/>
          </a:prstGeom>
          <a:solidFill>
            <a:srgbClr val="FF993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err="1" smtClean="0">
                <a:solidFill>
                  <a:schemeClr val="tx1"/>
                </a:solidFill>
              </a:rPr>
              <a:t>Відеофрагмент</a:t>
            </a:r>
            <a:r>
              <a:rPr lang="uk-UA" sz="2400" b="1" i="1" dirty="0" smtClean="0">
                <a:solidFill>
                  <a:schemeClr val="tx1"/>
                </a:solidFill>
              </a:rPr>
              <a:t>  уроку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0" y="1071546"/>
            <a:ext cx="2428892" cy="10001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Тлумачення слова</a:t>
            </a:r>
            <a:endParaRPr lang="ru-RU" b="1" dirty="0"/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1071538" y="2071678"/>
            <a:ext cx="1785950" cy="500066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050" y="1285860"/>
            <a:ext cx="157163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Етимологія</a:t>
            </a:r>
            <a:endParaRPr lang="ru-RU" b="1" dirty="0"/>
          </a:p>
        </p:txBody>
      </p:sp>
      <p:sp>
        <p:nvSpPr>
          <p:cNvPr id="9" name="Выгнутая вниз стрелка 8"/>
          <p:cNvSpPr/>
          <p:nvPr/>
        </p:nvSpPr>
        <p:spPr>
          <a:xfrm flipV="1">
            <a:off x="4214810" y="857232"/>
            <a:ext cx="1428760" cy="428628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57752" y="1285860"/>
            <a:ext cx="250033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Асоціативний кущ</a:t>
            </a:r>
            <a:endParaRPr lang="ru-RU" b="1" dirty="0"/>
          </a:p>
        </p:txBody>
      </p:sp>
      <p:sp>
        <p:nvSpPr>
          <p:cNvPr id="15" name="Облако 14"/>
          <p:cNvSpPr/>
          <p:nvPr/>
        </p:nvSpPr>
        <p:spPr>
          <a:xfrm>
            <a:off x="6000760" y="2500306"/>
            <a:ext cx="2857520" cy="1143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Добір споріднених слів</a:t>
            </a:r>
            <a:endParaRPr lang="ru-RU" b="1" dirty="0"/>
          </a:p>
        </p:txBody>
      </p:sp>
      <p:sp>
        <p:nvSpPr>
          <p:cNvPr id="16" name="Выгнутая вниз стрелка 15"/>
          <p:cNvSpPr/>
          <p:nvPr/>
        </p:nvSpPr>
        <p:spPr>
          <a:xfrm rot="3230355" flipV="1">
            <a:off x="7293279" y="1447424"/>
            <a:ext cx="1428760" cy="741904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flipH="1" flipV="1">
            <a:off x="4929190" y="2428868"/>
            <a:ext cx="1285884" cy="428628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57554" y="2857496"/>
            <a:ext cx="228601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Добір синонімів антонімів</a:t>
            </a:r>
            <a:endParaRPr lang="ru-RU" b="1" dirty="0"/>
          </a:p>
        </p:txBody>
      </p:sp>
      <p:sp>
        <p:nvSpPr>
          <p:cNvPr id="20" name="Выгнутая вниз стрелка 19"/>
          <p:cNvSpPr/>
          <p:nvPr/>
        </p:nvSpPr>
        <p:spPr>
          <a:xfrm flipH="1">
            <a:off x="2214546" y="3786190"/>
            <a:ext cx="1500198" cy="571504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 rot="4505072">
            <a:off x="-456712" y="4064279"/>
            <a:ext cx="2159534" cy="714325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7158" y="2857496"/>
            <a:ext cx="250033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Цікаве запитання</a:t>
            </a:r>
            <a:endParaRPr lang="ru-RU" b="1" dirty="0"/>
          </a:p>
        </p:txBody>
      </p:sp>
      <p:sp>
        <p:nvSpPr>
          <p:cNvPr id="22" name="Облако 21"/>
          <p:cNvSpPr/>
          <p:nvPr/>
        </p:nvSpPr>
        <p:spPr>
          <a:xfrm>
            <a:off x="1142976" y="4572008"/>
            <a:ext cx="3000396" cy="10001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Гра </a:t>
            </a:r>
            <a:r>
              <a:rPr lang="uk-UA" b="1" dirty="0" err="1" smtClean="0"/>
              <a:t>”Яке</a:t>
            </a:r>
            <a:r>
              <a:rPr lang="uk-UA" b="1" dirty="0" smtClean="0"/>
              <a:t> слово заховалося?“</a:t>
            </a:r>
            <a:endParaRPr lang="ru-RU" b="1" dirty="0"/>
          </a:p>
        </p:txBody>
      </p:sp>
      <p:sp>
        <p:nvSpPr>
          <p:cNvPr id="23" name="Выгнутая вниз стрелка 22"/>
          <p:cNvSpPr/>
          <p:nvPr/>
        </p:nvSpPr>
        <p:spPr>
          <a:xfrm flipV="1">
            <a:off x="3786182" y="4214818"/>
            <a:ext cx="1428760" cy="428628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214810" y="4643446"/>
            <a:ext cx="250033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Вилучити зайве слово</a:t>
            </a:r>
            <a:endParaRPr lang="ru-RU" b="1" dirty="0"/>
          </a:p>
        </p:txBody>
      </p:sp>
      <p:sp>
        <p:nvSpPr>
          <p:cNvPr id="25" name="Выгнутая вниз стрелка 24"/>
          <p:cNvSpPr/>
          <p:nvPr/>
        </p:nvSpPr>
        <p:spPr>
          <a:xfrm rot="1688998" flipV="1">
            <a:off x="6493200" y="4514664"/>
            <a:ext cx="1428760" cy="628728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21245378" flipH="1">
            <a:off x="5495363" y="6469011"/>
            <a:ext cx="1787229" cy="363383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6286480" y="5357826"/>
            <a:ext cx="2857520" cy="1143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Вводимо в активний словник</a:t>
            </a:r>
            <a:endParaRPr lang="ru-RU" b="1" dirty="0"/>
          </a:p>
        </p:txBody>
      </p:sp>
      <p:sp>
        <p:nvSpPr>
          <p:cNvPr id="28" name="Овал 27"/>
          <p:cNvSpPr/>
          <p:nvPr/>
        </p:nvSpPr>
        <p:spPr>
          <a:xfrm>
            <a:off x="4143372" y="5929330"/>
            <a:ext cx="185738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Сенкан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0"/>
            <a:ext cx="8429684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Monotype Corsiva" pitchFamily="66" charset="0"/>
              </a:rPr>
              <a:t>Робота над словниковими словами</a:t>
            </a:r>
            <a:endParaRPr lang="ru-RU" sz="4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285720" y="714356"/>
            <a:ext cx="8572560" cy="3857652"/>
          </a:xfrm>
          <a:prstGeom prst="cloud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 smtClean="0"/>
              <a:t>Запам'ятати словникові слова допомагає ейдетика.</a:t>
            </a:r>
          </a:p>
          <a:p>
            <a:pPr algn="ctr"/>
            <a:endParaRPr lang="uk-UA" b="1" i="1" dirty="0" smtClean="0"/>
          </a:p>
          <a:p>
            <a:pPr algn="ctr"/>
            <a:r>
              <a:rPr lang="uk-UA" sz="2000" b="1" i="1" dirty="0" smtClean="0"/>
              <a:t>Ейдетика – наука яка вчить запам'ятовувати інформацію про світ образів. Учні завдяки своїй яскравій дитячій уяві можуть швидко і надовго запам'ятовувати потрібну інформацію.</a:t>
            </a:r>
            <a:endParaRPr lang="ru-RU" sz="2000" b="1" i="1" dirty="0"/>
          </a:p>
        </p:txBody>
      </p:sp>
      <p:sp>
        <p:nvSpPr>
          <p:cNvPr id="6" name="Блок-схема: перфолента 5">
            <a:hlinkClick r:id="rId2" action="ppaction://hlinkfile"/>
          </p:cNvPr>
          <p:cNvSpPr/>
          <p:nvPr/>
        </p:nvSpPr>
        <p:spPr>
          <a:xfrm rot="21231010">
            <a:off x="7362092" y="5740161"/>
            <a:ext cx="1779422" cy="1071570"/>
          </a:xfrm>
          <a:prstGeom prst="flowChartPunchedTape">
            <a:avLst/>
          </a:prstGeom>
          <a:solidFill>
            <a:srgbClr val="FF993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chemeClr val="tx1"/>
                </a:solidFill>
              </a:rPr>
              <a:t>Відеофрагмент</a:t>
            </a:r>
            <a:r>
              <a:rPr lang="uk-UA" sz="1600" b="1" i="1" dirty="0" smtClean="0">
                <a:solidFill>
                  <a:schemeClr val="tx1"/>
                </a:solidFill>
              </a:rPr>
              <a:t>  уроку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572008"/>
            <a:ext cx="7143768" cy="22859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Зразок роботи.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Взимку ведмідь зайшов у метро. На метро він доїхав до бібліотеки. Там він сів на диван. На дивані вже сидів космонавт. Він взував черевики. Черевики були зроблені з очерету. На очереті росли апельсини. їх з'їв верблюд. За це він отримав медаль. З медалі він зробив каструлю. У каструлі виріс пиріг. Але він вийшов твердий, як асфальт. На асфальті виросли айстри.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2743200" cy="6048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Мікрофон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3" name="Текст 3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6000760" cy="5857892"/>
          </a:xfrm>
        </p:spPr>
        <p:txBody>
          <a:bodyPr/>
          <a:lstStyle/>
          <a:p>
            <a:pPr algn="ctr"/>
            <a:r>
              <a:rPr lang="uk-UA" sz="2800" b="1" i="1" dirty="0" smtClean="0"/>
              <a:t>Організація роботи</a:t>
            </a:r>
            <a:endParaRPr lang="ru-RU" sz="2800" b="1" i="1" dirty="0" smtClean="0"/>
          </a:p>
          <a:p>
            <a:r>
              <a:rPr lang="uk-UA" sz="2800" dirty="0" smtClean="0">
                <a:solidFill>
                  <a:srgbClr val="C00000"/>
                </a:solidFill>
              </a:rPr>
              <a:t>1. </a:t>
            </a:r>
            <a:r>
              <a:rPr lang="uk-UA" sz="2800" dirty="0" smtClean="0"/>
              <a:t>Повідомте проблему класові.</a:t>
            </a:r>
            <a:endParaRPr lang="ru-RU" sz="2800" dirty="0" smtClean="0"/>
          </a:p>
          <a:p>
            <a:r>
              <a:rPr lang="uk-UA" sz="2800" dirty="0" smtClean="0">
                <a:solidFill>
                  <a:srgbClr val="C00000"/>
                </a:solidFill>
              </a:rPr>
              <a:t>2. </a:t>
            </a:r>
            <a:r>
              <a:rPr lang="uk-UA" sz="2800" dirty="0" smtClean="0"/>
              <a:t>Запропонуйте уявний "мікрофон" (будь-який предмет).</a:t>
            </a:r>
            <a:endParaRPr lang="ru-RU" sz="2800" dirty="0" smtClean="0"/>
          </a:p>
          <a:p>
            <a:r>
              <a:rPr lang="uk-UA" sz="2800" dirty="0" smtClean="0">
                <a:solidFill>
                  <a:srgbClr val="C00000"/>
                </a:solidFill>
              </a:rPr>
              <a:t>3.  </a:t>
            </a:r>
            <a:r>
              <a:rPr lang="uk-UA" sz="2800" dirty="0" smtClean="0"/>
              <a:t>Надавайте учням слово почергово, передаючи "мікрофон". </a:t>
            </a:r>
            <a:endParaRPr lang="ru-RU" sz="2800" dirty="0" smtClean="0"/>
          </a:p>
          <a:p>
            <a:r>
              <a:rPr lang="uk-UA" sz="2800" dirty="0" smtClean="0"/>
              <a:t>Говорити має право лише той, у кого знаходиться "мікрофон".</a:t>
            </a:r>
            <a:endParaRPr lang="ru-RU" sz="2800" dirty="0" smtClean="0"/>
          </a:p>
          <a:p>
            <a:r>
              <a:rPr lang="uk-UA" sz="2800" dirty="0" smtClean="0">
                <a:solidFill>
                  <a:srgbClr val="C00000"/>
                </a:solidFill>
              </a:rPr>
              <a:t>4. </a:t>
            </a:r>
            <a:r>
              <a:rPr lang="uk-UA" sz="2800" dirty="0" smtClean="0"/>
              <a:t>Повідомлені відповіді не коментують і не оцінюють.</a:t>
            </a:r>
            <a:endParaRPr lang="ru-RU" sz="2800" dirty="0" smtClean="0"/>
          </a:p>
          <a:p>
            <a:r>
              <a:rPr lang="uk-UA" sz="2800" dirty="0" smtClean="0">
                <a:solidFill>
                  <a:srgbClr val="C00000"/>
                </a:solidFill>
              </a:rPr>
              <a:t>5. </a:t>
            </a:r>
            <a:r>
              <a:rPr lang="uk-UA" sz="2800" dirty="0" smtClean="0"/>
              <a:t>Коли хтось висловлюється, інші не мають права щось говорити.</a:t>
            </a:r>
            <a:endParaRPr lang="ru-RU" sz="2800" dirty="0" smtClean="0"/>
          </a:p>
          <a:p>
            <a:r>
              <a:rPr lang="uk-UA" sz="2000" dirty="0" smtClean="0"/>
              <a:t> </a:t>
            </a:r>
            <a:endParaRPr lang="ru-RU" sz="2000" dirty="0" smtClean="0"/>
          </a:p>
          <a:p>
            <a:endParaRPr lang="ru-RU" dirty="0" smtClean="0"/>
          </a:p>
        </p:txBody>
      </p:sp>
      <p:sp>
        <p:nvSpPr>
          <p:cNvPr id="8" name="Блок-схема: перфолента 7">
            <a:hlinkClick r:id="rId2" action="ppaction://hlinkfile"/>
          </p:cNvPr>
          <p:cNvSpPr/>
          <p:nvPr/>
        </p:nvSpPr>
        <p:spPr>
          <a:xfrm>
            <a:off x="6500762" y="5786430"/>
            <a:ext cx="2643238" cy="1071570"/>
          </a:xfrm>
          <a:prstGeom prst="flowChartPunchedTape">
            <a:avLst/>
          </a:prstGeom>
          <a:solidFill>
            <a:srgbClr val="FF993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err="1" smtClean="0">
                <a:solidFill>
                  <a:schemeClr val="tx1"/>
                </a:solidFill>
              </a:rPr>
              <a:t>Відеофрагмент</a:t>
            </a:r>
            <a:r>
              <a:rPr lang="uk-UA" sz="2400" b="1" i="1" dirty="0" smtClean="0">
                <a:solidFill>
                  <a:schemeClr val="tx1"/>
                </a:solidFill>
              </a:rPr>
              <a:t>  уроку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SCHOOL-2014-2015\Семинар початковцев-2014-2015\Додатковий матеріал\Фото\SAM_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3116"/>
            <a:ext cx="2143140" cy="1429458"/>
          </a:xfrm>
          <a:prstGeom prst="rect">
            <a:avLst/>
          </a:prstGeom>
          <a:noFill/>
        </p:spPr>
      </p:pic>
      <p:pic>
        <p:nvPicPr>
          <p:cNvPr id="1027" name="Picture 3" descr="C:\SCHOOL-2014-2015\Семинар початковцев-2014-2015\Додатковий матеріал\Фото\SAM_0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66"/>
            <a:ext cx="2143140" cy="1429458"/>
          </a:xfrm>
          <a:prstGeom prst="rect">
            <a:avLst/>
          </a:prstGeom>
          <a:noFill/>
        </p:spPr>
      </p:pic>
      <p:pic>
        <p:nvPicPr>
          <p:cNvPr id="1028" name="Picture 4" descr="C:\SCHOOL-2014-2015\Семинар початковцев-2014-2015\Додатковий матеріал\Фото\SAM_0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000504"/>
            <a:ext cx="2143140" cy="14294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500562" cy="6429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Незакінчені </a:t>
            </a:r>
            <a:r>
              <a:rPr lang="uk-UA" sz="36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речення</a:t>
            </a:r>
            <a:endParaRPr lang="ru-RU" sz="36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071546"/>
            <a:ext cx="5357818" cy="55721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b="1" i="1" dirty="0" smtClean="0"/>
              <a:t>Організація </a:t>
            </a:r>
            <a:r>
              <a:rPr lang="uk-UA" sz="3200" b="1" i="1" dirty="0"/>
              <a:t>роботи</a:t>
            </a:r>
            <a:endParaRPr lang="ru-RU" sz="32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/>
              <a:t>Учитель чітко називає тему, з якої учні будуть висловлюватися (можна використати і уявний "мікрофон"), формулює незакінчене речення і пропонує </a:t>
            </a:r>
            <a:r>
              <a:rPr lang="uk-UA" sz="2400" dirty="0" smtClean="0"/>
              <a:t>учням </a:t>
            </a:r>
            <a:r>
              <a:rPr lang="uk-UA" sz="2400" dirty="0"/>
              <a:t>закінчити його. Кожен наступний учасник повинен почати свій виступ із </a:t>
            </a:r>
            <a:r>
              <a:rPr lang="uk-UA" sz="2400" dirty="0" err="1"/>
              <a:t>заропонованої</a:t>
            </a:r>
            <a:r>
              <a:rPr lang="uk-UA" sz="2400" dirty="0"/>
              <a:t> формули. </a:t>
            </a:r>
            <a:endParaRPr lang="uk-UA" sz="24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/>
              <a:t>Наприклад</a:t>
            </a:r>
            <a:r>
              <a:rPr lang="uk-UA" sz="2400" dirty="0"/>
              <a:t>: "На сьогоднішньому уроці я удосконалив свої вміння...", </a:t>
            </a:r>
            <a:endParaRPr lang="ru-RU" sz="24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/>
              <a:t>"На сьогоднішньому уроці найважливішим відкриттям було...", " Це оповідання навчило мене..." тощо</a:t>
            </a:r>
            <a:r>
              <a:rPr lang="uk-UA" sz="2400" dirty="0" smtClean="0"/>
              <a:t>.</a:t>
            </a:r>
            <a:endParaRPr lang="ru-RU" dirty="0"/>
          </a:p>
        </p:txBody>
      </p:sp>
      <p:sp>
        <p:nvSpPr>
          <p:cNvPr id="6" name="Блок-схема: перфолента 5">
            <a:hlinkClick r:id="rId2" action="ppaction://hlinkfile"/>
          </p:cNvPr>
          <p:cNvSpPr/>
          <p:nvPr/>
        </p:nvSpPr>
        <p:spPr>
          <a:xfrm>
            <a:off x="5500662" y="6072206"/>
            <a:ext cx="3643338" cy="642942"/>
          </a:xfrm>
          <a:prstGeom prst="flowChartPunchedTape">
            <a:avLst/>
          </a:prstGeom>
          <a:solidFill>
            <a:srgbClr val="FF993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err="1" smtClean="0">
                <a:solidFill>
                  <a:schemeClr val="tx1"/>
                </a:solidFill>
              </a:rPr>
              <a:t>Відеофрагмент</a:t>
            </a:r>
            <a:r>
              <a:rPr lang="uk-UA" sz="2400" b="1" i="1" dirty="0" smtClean="0">
                <a:solidFill>
                  <a:schemeClr val="tx1"/>
                </a:solidFill>
              </a:rPr>
              <a:t>  уроку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SCHOOL-2014-2015\Семинар початковцев-2014-2015\Додатковий матеріал\Фото\Новая папка\SAM_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2982913" cy="1989580"/>
          </a:xfrm>
          <a:prstGeom prst="rect">
            <a:avLst/>
          </a:prstGeom>
          <a:noFill/>
        </p:spPr>
      </p:pic>
      <p:pic>
        <p:nvPicPr>
          <p:cNvPr id="3075" name="Picture 3" descr="C:\SCHOOL-2014-2015\Семинар початковцев-2014-2015\Додатковий матеріал\Фото\Новая папка\SAM_0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214554"/>
            <a:ext cx="2643206" cy="1762998"/>
          </a:xfrm>
          <a:prstGeom prst="rect">
            <a:avLst/>
          </a:prstGeom>
          <a:noFill/>
        </p:spPr>
      </p:pic>
      <p:pic>
        <p:nvPicPr>
          <p:cNvPr id="3076" name="Picture 4" descr="C:\SCHOOL-2014-2015\Семинар початковцев-2014-2015\Додатковий матеріал\Фото\Новая папка\SAM_0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9029">
            <a:off x="6118485" y="4190139"/>
            <a:ext cx="2554494" cy="17038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1F489-107F-44B7-91D7-A98E60FC81C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571744"/>
            <a:ext cx="3976345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Складання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uk-UA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презентацій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20523253">
            <a:off x="153406" y="387715"/>
            <a:ext cx="2742274" cy="1428760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Знайомство з літературним текстом</a:t>
            </a:r>
            <a:endParaRPr lang="ru-RU" sz="28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rot="688367">
            <a:off x="6287030" y="258450"/>
            <a:ext cx="2742274" cy="1428760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Розбір тексту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42844" y="4929198"/>
            <a:ext cx="3929090" cy="17145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Ілюстрація до тексту</a:t>
            </a:r>
            <a:endParaRPr lang="ru-RU" sz="2800" b="1" dirty="0"/>
          </a:p>
        </p:txBody>
      </p:sp>
      <p:sp>
        <p:nvSpPr>
          <p:cNvPr id="10" name="Выгнутая влево стрелка 9"/>
          <p:cNvSpPr/>
          <p:nvPr/>
        </p:nvSpPr>
        <p:spPr>
          <a:xfrm rot="1739056">
            <a:off x="1075910" y="3362489"/>
            <a:ext cx="1148524" cy="1512991"/>
          </a:xfrm>
          <a:prstGeom prst="curved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4499802">
            <a:off x="2552415" y="735568"/>
            <a:ext cx="2354741" cy="103692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17504052" flipV="1">
            <a:off x="4213907" y="736988"/>
            <a:ext cx="2354741" cy="113287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20536257" flipH="1">
            <a:off x="6774519" y="3430428"/>
            <a:ext cx="1183726" cy="1512991"/>
          </a:xfrm>
          <a:prstGeom prst="curved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82627" y="4981450"/>
            <a:ext cx="4071966" cy="17145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Переказ тексту на основі ілюстрації </a:t>
            </a:r>
            <a:endParaRPr lang="ru-RU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E6B6E-9414-4172-8023-6FAE7B67290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071678"/>
            <a:ext cx="4071974" cy="22860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</a:t>
            </a:r>
            <a:b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художніми</a:t>
            </a:r>
            <a:b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текстами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0" y="0"/>
            <a:ext cx="4214810" cy="2643182"/>
          </a:xfrm>
          <a:prstGeom prst="cloud">
            <a:avLst/>
          </a:prstGeom>
          <a:solidFill>
            <a:srgbClr val="CC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Складання плану</a:t>
            </a:r>
          </a:p>
          <a:p>
            <a:pPr algn="ctr"/>
            <a:r>
              <a:rPr lang="uk-UA" dirty="0" smtClean="0"/>
              <a:t>(поділ тексту на частини, добір заголовків, вибір найкращого)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5357818" y="4214818"/>
            <a:ext cx="3786182" cy="2643182"/>
          </a:xfrm>
          <a:prstGeom prst="cloud">
            <a:avLst/>
          </a:prstGeom>
          <a:solidFill>
            <a:srgbClr val="CC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Знайти і пояснити образні слова і вислови, які передають суттєві ознаки подій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0" y="4214818"/>
            <a:ext cx="3786182" cy="2643182"/>
          </a:xfrm>
          <a:prstGeom prst="cloud">
            <a:avLst/>
          </a:prstGeom>
          <a:solidFill>
            <a:srgbClr val="CC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Гра </a:t>
            </a:r>
            <a:r>
              <a:rPr lang="uk-UA" sz="3200" b="1" dirty="0" err="1" smtClean="0">
                <a:solidFill>
                  <a:srgbClr val="FF0000"/>
                </a:solidFill>
              </a:rPr>
              <a:t>”Дуель“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dirty="0" smtClean="0"/>
              <a:t>(один учень питає, другий - відповідає)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4857720" y="0"/>
            <a:ext cx="4286280" cy="2643182"/>
          </a:xfrm>
          <a:prstGeom prst="cloud">
            <a:avLst/>
          </a:prstGeom>
          <a:solidFill>
            <a:srgbClr val="CC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Словникова робота</a:t>
            </a:r>
          </a:p>
          <a:p>
            <a:pPr algn="ctr"/>
            <a:r>
              <a:rPr lang="uk-UA" dirty="0" smtClean="0"/>
              <a:t>(читання стовпчиків слів, пояснити значення слів, тлумачення їх, добір синонімів)</a:t>
            </a:r>
            <a:endParaRPr lang="ru-RU" dirty="0"/>
          </a:p>
        </p:txBody>
      </p:sp>
      <p:sp>
        <p:nvSpPr>
          <p:cNvPr id="9" name="Блок-схема: перфолента 8">
            <a:hlinkClick r:id="rId3" action="ppaction://hlinkfile"/>
          </p:cNvPr>
          <p:cNvSpPr/>
          <p:nvPr/>
        </p:nvSpPr>
        <p:spPr>
          <a:xfrm>
            <a:off x="3571868" y="5929330"/>
            <a:ext cx="1857388" cy="928670"/>
          </a:xfrm>
          <a:prstGeom prst="flowChartPunchedTape">
            <a:avLst/>
          </a:prstGeom>
          <a:solidFill>
            <a:srgbClr val="FF993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chemeClr val="tx1"/>
                </a:solidFill>
              </a:rPr>
              <a:t>Відеофрагмент</a:t>
            </a:r>
            <a:r>
              <a:rPr lang="uk-UA" sz="1600" b="1" i="1" dirty="0" smtClean="0">
                <a:solidFill>
                  <a:schemeClr val="tx1"/>
                </a:solidFill>
              </a:rPr>
              <a:t>  уроку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14554"/>
            <a:ext cx="6572296" cy="4357718"/>
          </a:xfrm>
          <a:solidFill>
            <a:srgbClr val="CCFF33"/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i="1" dirty="0" smtClean="0"/>
              <a:t>Те, що я чую, я забуваю.</a:t>
            </a: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uk-UA" b="1" i="1" dirty="0" smtClean="0"/>
              <a:t>Те, що я бачу й чую, я трохи </a:t>
            </a:r>
            <a:r>
              <a:rPr lang="uk-UA" b="1" i="1" dirty="0" err="1" smtClean="0"/>
              <a:t>пам</a:t>
            </a:r>
            <a:r>
              <a:rPr lang="ru-RU" b="1" i="1" dirty="0" smtClean="0"/>
              <a:t>'</a:t>
            </a:r>
            <a:r>
              <a:rPr lang="uk-UA" b="1" i="1" dirty="0" err="1" smtClean="0"/>
              <a:t>ятаю</a:t>
            </a:r>
            <a:r>
              <a:rPr lang="uk-UA" b="1" i="1" dirty="0" smtClean="0"/>
              <a:t>.</a:t>
            </a: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uk-UA" b="1" i="1" dirty="0" smtClean="0"/>
              <a:t>Те, що я чую, бачу й обговорюю, я починаю розуміти.</a:t>
            </a: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uk-UA" b="1" i="1" dirty="0" smtClean="0"/>
              <a:t>Коли я чую, бачу, обговорюю й роблю, я набуваю знань і навичок.</a:t>
            </a:r>
            <a:endParaRPr lang="ru-RU" dirty="0" smtClean="0"/>
          </a:p>
          <a:p>
            <a:pPr>
              <a:buNone/>
            </a:pPr>
            <a:r>
              <a:rPr lang="uk-UA" b="1" i="1" dirty="0" smtClean="0"/>
              <a:t>Коли я передаю знання іншим, я стаю майстром.</a:t>
            </a: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85794"/>
            <a:ext cx="2857488" cy="362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57150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Кредо навчання</a:t>
            </a:r>
            <a:endParaRPr lang="ru-RU" sz="4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ыгнутая вниз стрелка 18"/>
          <p:cNvSpPr/>
          <p:nvPr/>
        </p:nvSpPr>
        <p:spPr>
          <a:xfrm rot="19855986" flipH="1">
            <a:off x="5339390" y="5992063"/>
            <a:ext cx="1913876" cy="714380"/>
          </a:xfrm>
          <a:prstGeom prst="curvedUpArrow">
            <a:avLst/>
          </a:prstGeom>
          <a:solidFill>
            <a:srgbClr val="FFFF00"/>
          </a:solidFill>
          <a:ln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10039477">
            <a:off x="2813147" y="3455510"/>
            <a:ext cx="1768000" cy="510442"/>
          </a:xfrm>
          <a:prstGeom prst="bentArrow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756" y="0"/>
            <a:ext cx="8824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Етапи</a:t>
            </a:r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роботи</a:t>
            </a:r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над </a:t>
            </a:r>
            <a:r>
              <a:rPr lang="ru-RU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написанням</a:t>
            </a:r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твору</a:t>
            </a:r>
            <a:endParaRPr lang="ru-RU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4282" y="928670"/>
            <a:ext cx="8572560" cy="571504"/>
          </a:xfrm>
          <a:prstGeom prst="flowChartAlternateProcess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Повідомлення(чи уточнення) теми</a:t>
            </a:r>
            <a:r>
              <a:rPr lang="en-US" sz="2000" b="1" dirty="0" smtClean="0"/>
              <a:t>  </a:t>
            </a:r>
            <a:r>
              <a:rPr lang="uk-UA" sz="2000" b="1" dirty="0" smtClean="0"/>
              <a:t>й завдань майбутнього твору </a:t>
            </a:r>
            <a:endParaRPr lang="ru-RU" sz="20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286512" y="4786322"/>
            <a:ext cx="2286016" cy="928694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Самоперевірка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500430" y="4214818"/>
            <a:ext cx="2071702" cy="1000132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Запис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твору учнями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14282" y="1857364"/>
            <a:ext cx="8715404" cy="7143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Бесіда з метою впорядкування матеріалу, якщо він не накопичений заздалегідь під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smtClean="0">
                <a:solidFill>
                  <a:srgbClr val="7030A0"/>
                </a:solidFill>
              </a:rPr>
              <a:t>час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smtClean="0">
                <a:solidFill>
                  <a:srgbClr val="7030A0"/>
                </a:solidFill>
              </a:rPr>
              <a:t> спостережень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0" y="2943221"/>
            <a:ext cx="9144000" cy="50006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Складання плану чи його уточнення, якщо він був складений раніше</a:t>
            </a:r>
            <a:endParaRPr lang="ru-RU" sz="2000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42910" y="3929066"/>
            <a:ext cx="2143140" cy="1000132"/>
          </a:xfrm>
          <a:prstGeom prst="flowChartAlternateProcess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Мовна підготовка тексту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85852" y="6143644"/>
            <a:ext cx="4000528" cy="50006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/>
              <a:t>Зачитування</a:t>
            </a:r>
            <a:r>
              <a:rPr lang="uk-UA" sz="2000" b="1" dirty="0" smtClean="0"/>
              <a:t> кращих  творів</a:t>
            </a:r>
            <a:endParaRPr lang="ru-RU" sz="2000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000496" y="571480"/>
            <a:ext cx="857256" cy="2857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052884" y="1500174"/>
            <a:ext cx="857256" cy="2857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076696" y="2571744"/>
            <a:ext cx="857256" cy="2857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низ стрелка 16"/>
          <p:cNvSpPr/>
          <p:nvPr/>
        </p:nvSpPr>
        <p:spPr>
          <a:xfrm rot="720164">
            <a:off x="2126429" y="5107090"/>
            <a:ext cx="1785950" cy="71438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2087782" flipH="1">
            <a:off x="5422154" y="3825812"/>
            <a:ext cx="1913876" cy="714380"/>
          </a:xfrm>
          <a:prstGeom prst="curvedUpArrow">
            <a:avLst/>
          </a:prstGeom>
          <a:solidFill>
            <a:srgbClr val="FFFF00"/>
          </a:solidFill>
          <a:ln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Блок-схема: перфолента 19">
            <a:hlinkClick r:id="rId4" action="ppaction://hlinkfile"/>
          </p:cNvPr>
          <p:cNvSpPr/>
          <p:nvPr/>
        </p:nvSpPr>
        <p:spPr>
          <a:xfrm>
            <a:off x="7286644" y="5929330"/>
            <a:ext cx="1857356" cy="928670"/>
          </a:xfrm>
          <a:prstGeom prst="flowChartPunchedTape">
            <a:avLst/>
          </a:prstGeom>
          <a:solidFill>
            <a:srgbClr val="FF993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chemeClr val="tx1"/>
                </a:solidFill>
              </a:rPr>
              <a:t>Відеофрагмент</a:t>
            </a:r>
            <a:r>
              <a:rPr lang="uk-UA" sz="1600" b="1" i="1" dirty="0" smtClean="0">
                <a:solidFill>
                  <a:schemeClr val="tx1"/>
                </a:solidFill>
              </a:rPr>
              <a:t>  уроку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1F489-107F-44B7-91D7-A98E60FC81C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0" y="0"/>
            <a:ext cx="9144000" cy="5643578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Типи мовленнєвих помилок, шляхи їх виправлення і прийоми запобігання цим помилкам</a:t>
            </a:r>
            <a:endParaRPr lang="ru-RU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357430"/>
            <a:ext cx="3263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Мовленнєві</a:t>
            </a:r>
            <a:endParaRPr lang="ru-RU" sz="40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786058"/>
            <a:ext cx="3870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Немовленнєві</a:t>
            </a:r>
            <a:endParaRPr lang="ru-RU" sz="4000" b="1" cap="none" spc="50" dirty="0">
              <a:ln w="11430"/>
              <a:solidFill>
                <a:srgbClr val="CC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24-конечная звезда 4"/>
          <p:cNvSpPr/>
          <p:nvPr/>
        </p:nvSpPr>
        <p:spPr>
          <a:xfrm>
            <a:off x="214282" y="0"/>
            <a:ext cx="3857652" cy="1785926"/>
          </a:xfrm>
          <a:prstGeom prst="star24">
            <a:avLst>
              <a:gd name="adj" fmla="val 38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Лексичні</a:t>
            </a:r>
            <a:r>
              <a:rPr lang="en-US" sz="2800" b="1" i="1" dirty="0" smtClean="0">
                <a:solidFill>
                  <a:srgbClr val="C00000"/>
                </a:solidFill>
              </a:rPr>
              <a:t> -</a:t>
            </a:r>
            <a:r>
              <a:rPr lang="en-US" b="1" i="1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невдало дібрані слова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24-конечная звезда 7"/>
          <p:cNvSpPr/>
          <p:nvPr/>
        </p:nvSpPr>
        <p:spPr>
          <a:xfrm>
            <a:off x="5500694" y="4214818"/>
            <a:ext cx="3286148" cy="1500198"/>
          </a:xfrm>
          <a:prstGeom prst="star24">
            <a:avLst>
              <a:gd name="adj" fmla="val 38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Спотворення фактів</a:t>
            </a:r>
            <a:endParaRPr lang="ru-RU" b="1" i="1" dirty="0"/>
          </a:p>
        </p:txBody>
      </p:sp>
      <p:sp>
        <p:nvSpPr>
          <p:cNvPr id="9" name="24-конечная звезда 8"/>
          <p:cNvSpPr/>
          <p:nvPr/>
        </p:nvSpPr>
        <p:spPr>
          <a:xfrm>
            <a:off x="6857984" y="642918"/>
            <a:ext cx="2286016" cy="1500198"/>
          </a:xfrm>
          <a:prstGeom prst="star24">
            <a:avLst>
              <a:gd name="adj" fmla="val 38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err="1" smtClean="0"/>
              <a:t>Компо-зиційні</a:t>
            </a:r>
            <a:endParaRPr lang="ru-RU" b="1" i="1" dirty="0"/>
          </a:p>
        </p:txBody>
      </p:sp>
      <p:sp>
        <p:nvSpPr>
          <p:cNvPr id="10" name="24-конечная звезда 9"/>
          <p:cNvSpPr/>
          <p:nvPr/>
        </p:nvSpPr>
        <p:spPr>
          <a:xfrm>
            <a:off x="4429124" y="214290"/>
            <a:ext cx="2286016" cy="1500198"/>
          </a:xfrm>
          <a:prstGeom prst="star24">
            <a:avLst>
              <a:gd name="adj" fmla="val 38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Логічні</a:t>
            </a:r>
            <a:endParaRPr lang="ru-RU" b="1" i="1" dirty="0"/>
          </a:p>
        </p:txBody>
      </p:sp>
      <p:cxnSp>
        <p:nvCxnSpPr>
          <p:cNvPr id="12" name="Прямая со стрелкой 11"/>
          <p:cNvCxnSpPr>
            <a:stCxn id="3" idx="0"/>
            <a:endCxn id="5" idx="2"/>
          </p:cNvCxnSpPr>
          <p:nvPr/>
        </p:nvCxnSpPr>
        <p:spPr>
          <a:xfrm rot="5400000" flipH="1" flipV="1">
            <a:off x="1851667" y="2065990"/>
            <a:ext cx="571504" cy="11377"/>
          </a:xfrm>
          <a:prstGeom prst="straightConnector1">
            <a:avLst/>
          </a:prstGeom>
          <a:ln w="1016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25" idx="0"/>
          </p:cNvCxnSpPr>
          <p:nvPr/>
        </p:nvCxnSpPr>
        <p:spPr>
          <a:xfrm rot="5400000">
            <a:off x="1259065" y="3127838"/>
            <a:ext cx="935188" cy="810144"/>
          </a:xfrm>
          <a:prstGeom prst="straightConnector1">
            <a:avLst/>
          </a:prstGeom>
          <a:ln w="1016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0"/>
            <a:endCxn id="9" idx="2"/>
          </p:cNvCxnSpPr>
          <p:nvPr/>
        </p:nvCxnSpPr>
        <p:spPr>
          <a:xfrm rot="5400000" flipH="1" flipV="1">
            <a:off x="7218349" y="2003416"/>
            <a:ext cx="642942" cy="922343"/>
          </a:xfrm>
          <a:prstGeom prst="straightConnector1">
            <a:avLst/>
          </a:prstGeom>
          <a:ln w="1016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0"/>
            <a:endCxn id="10" idx="2"/>
          </p:cNvCxnSpPr>
          <p:nvPr/>
        </p:nvCxnSpPr>
        <p:spPr>
          <a:xfrm rot="16200000" flipV="1">
            <a:off x="5789606" y="1497014"/>
            <a:ext cx="1071570" cy="1506517"/>
          </a:xfrm>
          <a:prstGeom prst="straightConnector1">
            <a:avLst/>
          </a:prstGeom>
          <a:ln w="1016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29" idx="0"/>
          </p:cNvCxnSpPr>
          <p:nvPr/>
        </p:nvCxnSpPr>
        <p:spPr>
          <a:xfrm rot="16200000" flipH="1">
            <a:off x="2152024" y="3045023"/>
            <a:ext cx="1863882" cy="1904468"/>
          </a:xfrm>
          <a:prstGeom prst="straightConnector1">
            <a:avLst/>
          </a:prstGeom>
          <a:ln w="1016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  <a:endCxn id="8" idx="0"/>
          </p:cNvCxnSpPr>
          <p:nvPr/>
        </p:nvCxnSpPr>
        <p:spPr>
          <a:xfrm rot="16200000" flipH="1">
            <a:off x="6750771" y="3821821"/>
            <a:ext cx="720874" cy="65119"/>
          </a:xfrm>
          <a:prstGeom prst="straightConnector1">
            <a:avLst/>
          </a:prstGeom>
          <a:ln w="1016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0" y="4000504"/>
            <a:ext cx="2643174" cy="1571636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Морфологічні -</a:t>
            </a:r>
            <a:r>
              <a:rPr lang="uk-UA" b="1" i="1" dirty="0" smtClean="0"/>
              <a:t> </a:t>
            </a:r>
            <a:r>
              <a:rPr lang="uk-UA" b="1" i="1" dirty="0" smtClean="0">
                <a:solidFill>
                  <a:srgbClr val="FFFF00"/>
                </a:solidFill>
              </a:rPr>
              <a:t>неправильно утворені та вжиті форми слів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14612" y="4929198"/>
            <a:ext cx="2643174" cy="1571636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Синтаксичні – </a:t>
            </a:r>
            <a:r>
              <a:rPr lang="uk-UA" b="1" dirty="0" smtClean="0">
                <a:solidFill>
                  <a:srgbClr val="FFFF00"/>
                </a:solidFill>
              </a:rPr>
              <a:t>невміло побудовані речення, помилки в словосполученнях</a:t>
            </a:r>
            <a:r>
              <a:rPr lang="uk-UA" b="1" i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конечная звезда 3"/>
          <p:cNvSpPr/>
          <p:nvPr/>
        </p:nvSpPr>
        <p:spPr>
          <a:xfrm>
            <a:off x="0" y="0"/>
            <a:ext cx="8858280" cy="785794"/>
          </a:xfrm>
          <a:prstGeom prst="star12">
            <a:avLst>
              <a:gd name="adj" fmla="val 45729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006600"/>
                </a:solidFill>
              </a:rPr>
              <a:t>Лексичні помилки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0" y="785794"/>
            <a:ext cx="9144000" cy="1285884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Повторення тих самих слів</a:t>
            </a:r>
          </a:p>
          <a:p>
            <a:pPr algn="ctr"/>
            <a:r>
              <a:rPr lang="uk-UA" sz="2000" b="1" i="1" u="sng" dirty="0" smtClean="0">
                <a:solidFill>
                  <a:srgbClr val="FFFF99"/>
                </a:solidFill>
              </a:rPr>
              <a:t>Наталочка</a:t>
            </a:r>
            <a:r>
              <a:rPr lang="uk-UA" sz="2000" b="1" i="1" dirty="0" smtClean="0">
                <a:solidFill>
                  <a:srgbClr val="FFFF99"/>
                </a:solidFill>
              </a:rPr>
              <a:t> захворіла. Марійка і Ліза провідали </a:t>
            </a:r>
            <a:r>
              <a:rPr lang="uk-UA" sz="2000" b="1" i="1" u="sng" dirty="0" smtClean="0">
                <a:solidFill>
                  <a:srgbClr val="FFFF99"/>
                </a:solidFill>
              </a:rPr>
              <a:t>Наталочку.</a:t>
            </a:r>
          </a:p>
          <a:p>
            <a:endParaRPr lang="ru-RU" sz="2400" b="1" dirty="0"/>
          </a:p>
        </p:txBody>
      </p:sp>
      <p:sp>
        <p:nvSpPr>
          <p:cNvPr id="6" name="Волна 5"/>
          <p:cNvSpPr/>
          <p:nvPr/>
        </p:nvSpPr>
        <p:spPr>
          <a:xfrm>
            <a:off x="0" y="3246118"/>
            <a:ext cx="9144000" cy="1285860"/>
          </a:xfrm>
          <a:prstGeom prst="wav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00" b="1" dirty="0" smtClean="0"/>
              <a:t>Порушення загальноприйнятої сполучуваності слів</a:t>
            </a:r>
          </a:p>
          <a:p>
            <a:pPr algn="ctr"/>
            <a:r>
              <a:rPr lang="uk-UA" sz="2000" b="1" i="1" dirty="0" smtClean="0">
                <a:solidFill>
                  <a:srgbClr val="FFFF99"/>
                </a:solidFill>
              </a:rPr>
              <a:t>Потяг </a:t>
            </a:r>
            <a:r>
              <a:rPr lang="uk-UA" sz="2000" b="1" i="1" u="sng" dirty="0" smtClean="0">
                <a:solidFill>
                  <a:srgbClr val="FFFF99"/>
                </a:solidFill>
              </a:rPr>
              <a:t>робив</a:t>
            </a:r>
            <a:r>
              <a:rPr lang="uk-UA" sz="2000" b="1" i="1" dirty="0" smtClean="0">
                <a:solidFill>
                  <a:srgbClr val="FFFF99"/>
                </a:solidFill>
              </a:rPr>
              <a:t> швидкість.</a:t>
            </a:r>
            <a:endParaRPr lang="ru-RU" sz="2600" b="1" dirty="0">
              <a:solidFill>
                <a:srgbClr val="FFFF99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0" y="5643578"/>
            <a:ext cx="9144000" cy="1214422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Вживання діалектичних слів і словосполучень</a:t>
            </a:r>
          </a:p>
          <a:p>
            <a:pPr algn="ctr"/>
            <a:r>
              <a:rPr lang="uk-UA" sz="2000" b="1" i="1" dirty="0" smtClean="0">
                <a:solidFill>
                  <a:srgbClr val="FFFF99"/>
                </a:solidFill>
              </a:rPr>
              <a:t>Ниньки, </a:t>
            </a:r>
            <a:r>
              <a:rPr lang="uk-UA" sz="2000" b="1" i="1" dirty="0" err="1" smtClean="0">
                <a:solidFill>
                  <a:srgbClr val="FFFF99"/>
                </a:solidFill>
              </a:rPr>
              <a:t>хлобись</a:t>
            </a:r>
            <a:r>
              <a:rPr lang="uk-UA" sz="2000" b="1" i="1" dirty="0" smtClean="0">
                <a:solidFill>
                  <a:srgbClr val="FFFF99"/>
                </a:solidFill>
              </a:rPr>
              <a:t> в </a:t>
            </a:r>
            <a:r>
              <a:rPr lang="uk-UA" sz="2000" b="1" i="1" dirty="0" err="1" smtClean="0">
                <a:solidFill>
                  <a:srgbClr val="FFFF99"/>
                </a:solidFill>
              </a:rPr>
              <a:t>калабаню</a:t>
            </a:r>
            <a:r>
              <a:rPr lang="uk-UA" sz="2000" b="1" i="1" dirty="0" smtClean="0">
                <a:solidFill>
                  <a:srgbClr val="FFFF99"/>
                </a:solidFill>
              </a:rPr>
              <a:t>.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0" y="2103927"/>
            <a:ext cx="9144000" cy="113606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Вживання слова в неточному значенні як наслідок неправильного розуміння його значення</a:t>
            </a:r>
          </a:p>
          <a:p>
            <a:pPr marL="285750" indent="-285750" algn="ctr"/>
            <a:r>
              <a:rPr lang="uk-UA" sz="2000" b="1" i="1" dirty="0" smtClean="0">
                <a:solidFill>
                  <a:srgbClr val="006600"/>
                </a:solidFill>
              </a:rPr>
              <a:t>Бабуся </a:t>
            </a:r>
            <a:r>
              <a:rPr lang="uk-UA" sz="2000" b="1" i="1" u="sng" dirty="0" smtClean="0">
                <a:solidFill>
                  <a:srgbClr val="006600"/>
                </a:solidFill>
              </a:rPr>
              <a:t>крокувала</a:t>
            </a:r>
            <a:r>
              <a:rPr lang="uk-UA" sz="2000" b="1" i="1" dirty="0" smtClean="0">
                <a:solidFill>
                  <a:srgbClr val="006600"/>
                </a:solidFill>
              </a:rPr>
              <a:t> додому.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4578131"/>
            <a:ext cx="9144000" cy="107157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Вживання слів без урахування їх емоційно-експресивного й оцінного забарвлення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marL="285750" indent="-285750" algn="ctr"/>
            <a:r>
              <a:rPr lang="uk-UA" sz="2000" b="1" i="1" dirty="0" smtClean="0">
                <a:solidFill>
                  <a:srgbClr val="C00000"/>
                </a:solidFill>
              </a:rPr>
              <a:t>Час </a:t>
            </a:r>
            <a:r>
              <a:rPr lang="uk-UA" sz="2000" b="1" i="1" u="sng" dirty="0" smtClean="0">
                <a:solidFill>
                  <a:srgbClr val="C00000"/>
                </a:solidFill>
              </a:rPr>
              <a:t>гнався</a:t>
            </a:r>
            <a:r>
              <a:rPr lang="uk-UA" sz="2000" b="1" i="1" dirty="0" smtClean="0">
                <a:solidFill>
                  <a:srgbClr val="C00000"/>
                </a:solidFill>
              </a:rPr>
              <a:t> невпинно.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>
            <a:off x="2571736" y="2071678"/>
            <a:ext cx="4143404" cy="1928826"/>
          </a:xfrm>
          <a:prstGeom prst="star5">
            <a:avLst>
              <a:gd name="adj" fmla="val 34650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Морфологічні помилки</a:t>
            </a:r>
            <a:endParaRPr lang="ru-RU" sz="2800" b="1" dirty="0"/>
          </a:p>
        </p:txBody>
      </p:sp>
      <p:sp>
        <p:nvSpPr>
          <p:cNvPr id="6" name="Облако 5"/>
          <p:cNvSpPr/>
          <p:nvPr/>
        </p:nvSpPr>
        <p:spPr>
          <a:xfrm>
            <a:off x="0" y="0"/>
            <a:ext cx="4357686" cy="271462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Утворення форми множини тих іменників, які вживаються тільки в однині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Бабуся купила два хліба.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786314" y="0"/>
            <a:ext cx="4357686" cy="228601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Пропуск  морфем</a:t>
            </a:r>
          </a:p>
          <a:p>
            <a:pPr algn="ctr"/>
            <a:endParaRPr lang="uk-UA" sz="1400" b="1" dirty="0" smtClean="0"/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Оленка подарувала мамі намальованого зайчика.</a:t>
            </a:r>
            <a:endParaRPr lang="ru-RU" sz="2000" b="1" dirty="0"/>
          </a:p>
        </p:txBody>
      </p:sp>
      <p:sp>
        <p:nvSpPr>
          <p:cNvPr id="8" name="Облако 7"/>
          <p:cNvSpPr/>
          <p:nvPr/>
        </p:nvSpPr>
        <p:spPr>
          <a:xfrm>
            <a:off x="4786314" y="4214818"/>
            <a:ext cx="4357686" cy="2643182"/>
          </a:xfrm>
          <a:prstGeom prst="cloud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Вживання діалектних  чи розмовних форм</a:t>
            </a:r>
          </a:p>
          <a:p>
            <a:pPr algn="ctr"/>
            <a:endParaRPr lang="uk-UA" sz="900" b="1" dirty="0" smtClean="0"/>
          </a:p>
          <a:p>
            <a:pPr algn="ctr"/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Дві вікні, багато </a:t>
            </a:r>
            <a:r>
              <a:rPr lang="uk-UA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жабів</a:t>
            </a:r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/>
          </a:p>
        </p:txBody>
      </p:sp>
      <p:sp>
        <p:nvSpPr>
          <p:cNvPr id="9" name="Облако 8"/>
          <p:cNvSpPr/>
          <p:nvPr/>
        </p:nvSpPr>
        <p:spPr>
          <a:xfrm>
            <a:off x="0" y="4071942"/>
            <a:ext cx="4357686" cy="2786058"/>
          </a:xfrm>
          <a:prstGeom prst="cloud">
            <a:avLst/>
          </a:prstGeom>
          <a:solidFill>
            <a:srgbClr val="FF99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Вживання займенників у непрямих відмінках без </a:t>
            </a:r>
            <a:r>
              <a:rPr lang="uk-UA" sz="2000" b="1" dirty="0" smtClean="0">
                <a:solidFill>
                  <a:srgbClr val="C00000"/>
                </a:solidFill>
              </a:rPr>
              <a:t>”н“</a:t>
            </a:r>
            <a:r>
              <a:rPr lang="uk-UA" sz="2000" b="1" dirty="0" smtClean="0"/>
              <a:t> на початку слова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Пригорнулася до його.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19850725">
            <a:off x="6485523" y="2453907"/>
            <a:ext cx="2294593" cy="533902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925863" flipH="1">
            <a:off x="535932" y="2719356"/>
            <a:ext cx="2261537" cy="57623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6900085">
            <a:off x="1562089" y="3276769"/>
            <a:ext cx="1435258" cy="55311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3346782" flipV="1">
            <a:off x="6442043" y="3141393"/>
            <a:ext cx="1329352" cy="561376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0"/>
            <a:ext cx="9144000" cy="6858000"/>
          </a:xfrm>
          <a:prstGeom prst="horizontalScroll">
            <a:avLst>
              <a:gd name="adj" fmla="val 75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Морфологічні помилки трапляються як в усному, так і </a:t>
            </a:r>
            <a:r>
              <a:rPr lang="uk-UA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пісемному</a:t>
            </a:r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мовленні школярів. Щоб запобігти їм, необхідно вказувати учням на неправильно вжиті форми слів, пропонувати їм правильну літературну норму.</a:t>
            </a:r>
          </a:p>
          <a:p>
            <a:pPr marL="0" indent="0" algn="just">
              <a:buNone/>
            </a:pPr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написанням переказів і творів слід попереджати школярів про можливі помилки, записувати на </a:t>
            </a:r>
            <a:r>
              <a:rPr lang="uk-UA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дощці</a:t>
            </a:r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правильні форми слів і націлювати використовувати їх у висловлюваннях.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3" name="16-конечная звезда 2"/>
          <p:cNvSpPr/>
          <p:nvPr/>
        </p:nvSpPr>
        <p:spPr>
          <a:xfrm>
            <a:off x="2714612" y="1928802"/>
            <a:ext cx="3714775" cy="2857520"/>
          </a:xfrm>
          <a:prstGeom prst="star16">
            <a:avLst>
              <a:gd name="adj" fmla="val 42672"/>
            </a:avLst>
          </a:prstGeom>
          <a:solidFill>
            <a:srgbClr val="83CE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Синтаксичні помилки</a:t>
            </a:r>
            <a:endParaRPr lang="ru-RU" sz="2400" b="1" i="1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3000396" cy="1714488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Порушення смислового </a:t>
            </a:r>
            <a:r>
              <a:rPr lang="uk-UA" b="1" dirty="0" err="1" smtClean="0">
                <a:solidFill>
                  <a:schemeClr val="bg1"/>
                </a:solidFill>
              </a:rPr>
              <a:t>зв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uk-UA" b="1" dirty="0" err="1" smtClean="0">
                <a:solidFill>
                  <a:schemeClr val="bg1"/>
                </a:solidFill>
              </a:rPr>
              <a:t>язку</a:t>
            </a:r>
            <a:r>
              <a:rPr lang="uk-UA" b="1" dirty="0" smtClean="0">
                <a:solidFill>
                  <a:schemeClr val="bg1"/>
                </a:solidFill>
              </a:rPr>
              <a:t> між займенниками й тими словами, які вони замінюють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071802" y="0"/>
            <a:ext cx="3000396" cy="128586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Порушення узгодження, найчастіше підмета з присудком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43604" y="0"/>
            <a:ext cx="3000396" cy="1857364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Неправильний порядок слів у реченні, який спричиняє спотворення задуму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2428868"/>
            <a:ext cx="2214578" cy="1857364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Порушення керування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929422" y="2428868"/>
            <a:ext cx="2214578" cy="1857364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Займенникове подвоєння підмета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0" y="4929198"/>
            <a:ext cx="3000396" cy="1928802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Вживання дієслів у невідповідних часових і видових формах там, де необхідно вживати однакову форму часу і виду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143604" y="4929198"/>
            <a:ext cx="3000396" cy="192880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Невміння знаходити межі речень у результаті неправильного поділу складного речення на прості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071802" y="5214950"/>
            <a:ext cx="3000396" cy="164305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Невміння ділити текст на речення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>
            <a:stCxn id="3" idx="10"/>
            <a:endCxn id="7" idx="3"/>
          </p:cNvCxnSpPr>
          <p:nvPr/>
        </p:nvCxnSpPr>
        <p:spPr>
          <a:xfrm rot="10800000">
            <a:off x="2214578" y="3357550"/>
            <a:ext cx="500034" cy="12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  <a:endCxn id="8" idx="1"/>
          </p:cNvCxnSpPr>
          <p:nvPr/>
        </p:nvCxnSpPr>
        <p:spPr>
          <a:xfrm flipV="1">
            <a:off x="6429387" y="3357550"/>
            <a:ext cx="500035" cy="12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4"/>
            <a:endCxn id="10" idx="0"/>
          </p:cNvCxnSpPr>
          <p:nvPr/>
        </p:nvCxnSpPr>
        <p:spPr>
          <a:xfrm>
            <a:off x="5885377" y="4367853"/>
            <a:ext cx="1758425" cy="561345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12"/>
            <a:endCxn id="4" idx="2"/>
          </p:cNvCxnSpPr>
          <p:nvPr/>
        </p:nvCxnSpPr>
        <p:spPr>
          <a:xfrm rot="10800000">
            <a:off x="1500198" y="1714489"/>
            <a:ext cx="1758424" cy="632783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14"/>
            <a:endCxn id="5" idx="2"/>
          </p:cNvCxnSpPr>
          <p:nvPr/>
        </p:nvCxnSpPr>
        <p:spPr>
          <a:xfrm rot="5400000" flipH="1" flipV="1">
            <a:off x="4250529" y="1607331"/>
            <a:ext cx="642942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6"/>
            <a:endCxn id="11" idx="0"/>
          </p:cNvCxnSpPr>
          <p:nvPr/>
        </p:nvCxnSpPr>
        <p:spPr>
          <a:xfrm rot="5400000">
            <a:off x="4357686" y="5000636"/>
            <a:ext cx="428628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9"/>
            <a:endCxn id="9" idx="0"/>
          </p:cNvCxnSpPr>
          <p:nvPr/>
        </p:nvCxnSpPr>
        <p:spPr>
          <a:xfrm rot="10800000" flipV="1">
            <a:off x="1500198" y="3904320"/>
            <a:ext cx="1355798" cy="102487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" idx="0"/>
            <a:endCxn id="6" idx="2"/>
          </p:cNvCxnSpPr>
          <p:nvPr/>
        </p:nvCxnSpPr>
        <p:spPr>
          <a:xfrm flipV="1">
            <a:off x="5885377" y="1857364"/>
            <a:ext cx="1758425" cy="489907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Порушення керування: </a:t>
            </a:r>
          </a:p>
          <a:p>
            <a:pPr algn="just">
              <a:buFontTx/>
              <a:buChar char="-"/>
            </a:pP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Добро перемагає над злом.</a:t>
            </a:r>
          </a:p>
          <a:p>
            <a:pPr algn="just">
              <a:buFontTx/>
              <a:buChar char="-"/>
            </a:pP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Дякую вас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Дієслівне керування не регулюється правилами. Діти засвоюють його за зразками  у живому мовленні, під час читання текстів. Тому таким помилкам можна запобігти шляхом аналізу зразків і складання словосполучень.</a:t>
            </a:r>
          </a:p>
          <a:p>
            <a:pPr marL="0" indent="0" algn="just">
              <a:buNone/>
            </a:pPr>
            <a:endParaRPr lang="uk-UA" sz="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Порушення узгодження, найчастіше підмета з присудком:</a:t>
            </a:r>
          </a:p>
          <a:p>
            <a:pPr algn="just">
              <a:buFontTx/>
              <a:buChar char="-"/>
            </a:pPr>
            <a:r>
              <a:rPr lang="uk-UA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Юркові сподобалась екскурсія.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Причина помилки закладена в механізмі побудови речення та його записуванні. Розпочавши речення, учень не продумав, як його закінчити. Мабуть він планував сказати:</a:t>
            </a:r>
          </a:p>
          <a:p>
            <a:pPr algn="just">
              <a:buFontTx/>
              <a:buChar char="-"/>
            </a:pPr>
            <a:r>
              <a:rPr lang="uk-UA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Сподобалось на екскурсії. </a:t>
            </a:r>
            <a:endParaRPr lang="uk-UA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Уважне перечитування тексту допоможе помітити помилку і виправити її.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6-конечная звезда 3"/>
          <p:cNvSpPr/>
          <p:nvPr/>
        </p:nvSpPr>
        <p:spPr>
          <a:xfrm>
            <a:off x="0" y="0"/>
            <a:ext cx="9144000" cy="1214422"/>
          </a:xfrm>
          <a:prstGeom prst="star16">
            <a:avLst>
              <a:gd name="adj" fmla="val 42672"/>
            </a:avLst>
          </a:prstGeom>
          <a:solidFill>
            <a:srgbClr val="83CE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Найтиповіші с</a:t>
            </a:r>
            <a:r>
              <a:rPr lang="uk-UA" sz="3200" b="1" i="1" dirty="0" smtClean="0">
                <a:solidFill>
                  <a:srgbClr val="C00000"/>
                </a:solidFill>
              </a:rPr>
              <a:t>интаксичні помилки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7966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Неправильний порядок слів у реченні, який спричиняє спотворення задуму:</a:t>
            </a:r>
          </a:p>
          <a:p>
            <a:pPr algn="just">
              <a:buFontTx/>
              <a:buChar char="-"/>
            </a:pP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Лише на небі яскравіла одна зірка.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Причиною помилки є те, що учень перед записуванням не промовив речення вголос чи про себе. Корисним для запобігання таким помилкам є вправи з деформованими реченнями.</a:t>
            </a:r>
          </a:p>
          <a:p>
            <a:pPr marL="0" indent="0" algn="ctr">
              <a:buNone/>
            </a:pPr>
            <a:r>
              <a:rPr lang="uk-UA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Порушення смислового  </a:t>
            </a:r>
            <a:r>
              <a:rPr lang="uk-UA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між займенниками й тими словами, які вони замінюють:</a:t>
            </a:r>
          </a:p>
          <a:p>
            <a:pPr algn="just">
              <a:buFontTx/>
              <a:buChar char="-"/>
            </a:pP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Андрійко сів на стілець і впав – у нього зламалась ніжка.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Автору речення зрозуміло, про що йдеться, але він не вміє подивитися на текст очима читача. Таке вміння формується в процесі самоперевірки і взаємоперевірки робіт, під час яких подібні помилки виявляються і виправляються.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6883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314E9-8ED7-40EE-936C-147C554345F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Займенникове подвоєння підмета:</a:t>
            </a:r>
          </a:p>
          <a:p>
            <a:pPr marL="0" indent="0" algn="ctr">
              <a:buNone/>
            </a:pPr>
            <a:endParaRPr lang="uk-UA" sz="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Наталочка, як тільки прийшла до бабусі, вона одразу кинулася їй допомагати.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Такі помилки можуть мати дві причини:</a:t>
            </a:r>
          </a:p>
          <a:p>
            <a:pPr algn="just"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Учень розпочинає промовляти чи записувати речення, не продумавши його до кінця.</a:t>
            </a:r>
          </a:p>
          <a:p>
            <a:pPr algn="just"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Вплив розмовного стилю, в якому подвійний підмет вживається.</a:t>
            </a:r>
          </a:p>
          <a:p>
            <a:pPr algn="just">
              <a:buAutoNum type="arabicParenR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Вживання дієслів у невідповідних часових і видових формах там, де необхідно вживати однаково форму часу і виду:</a:t>
            </a:r>
          </a:p>
          <a:p>
            <a:pPr marL="0" indent="0" algn="ctr">
              <a:buNone/>
            </a:pPr>
            <a:endParaRPr lang="uk-UA" sz="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Дівчинка заходить до хати і привіталася.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Виправляються такі помилки на основі смислового і мовного аналізу тексту.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8144">
            <a:off x="500034" y="4929198"/>
            <a:ext cx="2213801" cy="16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0589">
            <a:off x="7172996" y="4860667"/>
            <a:ext cx="1357322" cy="17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714744" y="5072074"/>
            <a:ext cx="1643051" cy="164305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756042"/>
            <a:ext cx="919136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 кожного </a:t>
            </a:r>
            <a:r>
              <a:rPr lang="ru-RU" sz="5400" b="1" i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вчителя</a:t>
            </a:r>
            <a:r>
              <a:rPr lang="ru-RU" sz="5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</a:t>
            </a:r>
          </a:p>
          <a:p>
            <a:pPr algn="ctr"/>
            <a:r>
              <a:rPr lang="uk-UA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sz="5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робити мовлення </a:t>
            </a:r>
          </a:p>
          <a:p>
            <a:pPr algn="ctr"/>
            <a:r>
              <a:rPr lang="uk-UA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uk-UA" sz="5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ітей змістовним,</a:t>
            </a:r>
          </a:p>
          <a:p>
            <a:pPr algn="ctr"/>
            <a:r>
              <a:rPr lang="uk-UA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uk-UA" sz="5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равильним, чітким, </a:t>
            </a:r>
          </a:p>
          <a:p>
            <a:pPr algn="ctr"/>
            <a:r>
              <a:rPr lang="uk-UA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5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иразним, багатим.</a:t>
            </a:r>
            <a:endParaRPr lang="ru-RU" sz="5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Невміння знаходити межі речень у результаті неправильного поділу складного речення на прості.</a:t>
            </a:r>
          </a:p>
          <a:p>
            <a:pPr algn="just">
              <a:buFontTx/>
              <a:buChar char="-"/>
            </a:pP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Коли Марійка мила посуд. Ненароком розбила чашку.</a:t>
            </a:r>
          </a:p>
          <a:p>
            <a:pPr algn="just">
              <a:buFontTx/>
              <a:buChar char="-"/>
            </a:pPr>
            <a:endParaRPr lang="uk-UA" sz="8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 невміння ділити текст на речення.</a:t>
            </a:r>
          </a:p>
          <a:p>
            <a:pPr marL="0" indent="0" algn="just">
              <a:buNone/>
            </a:pPr>
            <a:endPara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Буяла весна, зеленим килимом вкрилася земля, зацвіли проліски, підсніжники і ряст, пташиним співом наповнився ліс.</a:t>
            </a:r>
          </a:p>
          <a:p>
            <a:pPr algn="just">
              <a:buFontTx/>
              <a:buChar char="-"/>
            </a:pPr>
            <a:endParaRPr lang="uk-UA" sz="8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З метою запобігання таким помилкам слід виконувати різноманітні вправи з реченням, а також із текстом, надрукованим без розділових знаків у кінці речення. Традиційно в школі найсуворіші вимоги висуваються до грамотного письма, хоча це не зовсім виправдано, оскільки з огляду комунікації, взаєморозуміння, спілкування найбільшу шкоду завдають ті помилки, які створюють зміст висловлювання, тобто помилки у виборі слів, побудові фраз тощо.</a:t>
            </a:r>
          </a:p>
        </p:txBody>
      </p:sp>
    </p:spTree>
    <p:extLst>
      <p:ext uri="{BB962C8B-B14F-4D97-AF65-F5344CB8AC3E}">
        <p14:creationId xmlns="" xmlns:p14="http://schemas.microsoft.com/office/powerpoint/2010/main" val="30443454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3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Запобігання таким помилкам ускладнюється через кілька причин:</a:t>
            </a:r>
          </a:p>
          <a:p>
            <a:pPr algn="just">
              <a:buAutoNum type="arabicParenR"/>
            </a:pP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Тим, що вибір слів, побудова тексту не мають такої чіткої системи правил, як фотографія;</a:t>
            </a:r>
          </a:p>
          <a:p>
            <a:pPr algn="just">
              <a:buAutoNum type="arabicParenR"/>
            </a:pP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Труднощі пояснюються малим обсягом знань молодших школярів з теорії мови;</a:t>
            </a:r>
          </a:p>
          <a:p>
            <a:pPr algn="just">
              <a:buAutoNum type="arabicParenR"/>
            </a:pP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Недостатньо розвинутим чуттям мови (мовної інтуїції).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uk-UA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3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Основними  способами запобігання цим помилкам є: </a:t>
            </a:r>
          </a:p>
          <a:p>
            <a:pPr algn="just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Поступове розширення знань з культури мовлення, мовної норми;</a:t>
            </a:r>
          </a:p>
          <a:p>
            <a:pPr algn="just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 хорошого мовленнєвого середовища для учнів;</a:t>
            </a:r>
          </a:p>
          <a:p>
            <a:pPr algn="just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Ознайомлення з конкретними найчастішими типами помилок;</a:t>
            </a:r>
          </a:p>
          <a:p>
            <a:pPr algn="just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Залучення школярів до користування доступними їм словниками й довідниками;</a:t>
            </a:r>
          </a:p>
          <a:p>
            <a:pPr algn="just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умінь редагувати свої письмові тексти, обговорювати усне мовлення.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8896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5940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Немовленнєві</a:t>
            </a:r>
            <a:endParaRPr lang="ru-RU" sz="4800" b="1" cap="none" spc="50" dirty="0">
              <a:ln w="11430"/>
              <a:solidFill>
                <a:srgbClr val="CC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24-конечная звезда 7"/>
          <p:cNvSpPr/>
          <p:nvPr/>
        </p:nvSpPr>
        <p:spPr>
          <a:xfrm>
            <a:off x="5643570" y="0"/>
            <a:ext cx="3286148" cy="1500198"/>
          </a:xfrm>
          <a:prstGeom prst="star24">
            <a:avLst>
              <a:gd name="adj" fmla="val 38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Спотворення фактів</a:t>
            </a:r>
            <a:endParaRPr lang="ru-RU" b="1" i="1" dirty="0"/>
          </a:p>
        </p:txBody>
      </p:sp>
      <p:sp>
        <p:nvSpPr>
          <p:cNvPr id="9" name="24-конечная звезда 8"/>
          <p:cNvSpPr/>
          <p:nvPr/>
        </p:nvSpPr>
        <p:spPr>
          <a:xfrm>
            <a:off x="3286116" y="1785926"/>
            <a:ext cx="5643570" cy="928694"/>
          </a:xfrm>
          <a:prstGeom prst="star24">
            <a:avLst>
              <a:gd name="adj" fmla="val 38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Композиційні</a:t>
            </a:r>
            <a:endParaRPr lang="ru-RU" sz="3200" b="1" i="1" dirty="0"/>
          </a:p>
        </p:txBody>
      </p:sp>
      <p:sp>
        <p:nvSpPr>
          <p:cNvPr id="10" name="24-конечная звезда 9"/>
          <p:cNvSpPr/>
          <p:nvPr/>
        </p:nvSpPr>
        <p:spPr>
          <a:xfrm>
            <a:off x="38340" y="1285860"/>
            <a:ext cx="3357586" cy="1071570"/>
          </a:xfrm>
          <a:prstGeom prst="star24">
            <a:avLst>
              <a:gd name="adj" fmla="val 381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Логічні</a:t>
            </a:r>
            <a:endParaRPr lang="ru-RU" sz="3200" b="1" i="1" dirty="0"/>
          </a:p>
        </p:txBody>
      </p:sp>
      <p:cxnSp>
        <p:nvCxnSpPr>
          <p:cNvPr id="14" name="Прямая со стрелкой 13"/>
          <p:cNvCxnSpPr>
            <a:stCxn id="4" idx="2"/>
            <a:endCxn id="9" idx="0"/>
          </p:cNvCxnSpPr>
          <p:nvPr/>
        </p:nvCxnSpPr>
        <p:spPr>
          <a:xfrm rot="16200000" flipH="1">
            <a:off x="3724990" y="-596986"/>
            <a:ext cx="954929" cy="3810893"/>
          </a:xfrm>
          <a:prstGeom prst="straightConnector1">
            <a:avLst/>
          </a:prstGeom>
          <a:ln w="1016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10" idx="0"/>
          </p:cNvCxnSpPr>
          <p:nvPr/>
        </p:nvCxnSpPr>
        <p:spPr>
          <a:xfrm rot="5400000">
            <a:off x="1779640" y="768491"/>
            <a:ext cx="454863" cy="579875"/>
          </a:xfrm>
          <a:prstGeom prst="straightConnector1">
            <a:avLst/>
          </a:prstGeom>
          <a:ln w="1016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  <a:endCxn id="8" idx="1"/>
          </p:cNvCxnSpPr>
          <p:nvPr/>
        </p:nvCxnSpPr>
        <p:spPr>
          <a:xfrm rot="5400000" flipH="1" flipV="1">
            <a:off x="3929840" y="-882733"/>
            <a:ext cx="80898" cy="3346562"/>
          </a:xfrm>
          <a:prstGeom prst="straightConnector1">
            <a:avLst/>
          </a:prstGeom>
          <a:ln w="1016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с двумя вырезанными противолежащими углами 49"/>
          <p:cNvSpPr/>
          <p:nvPr/>
        </p:nvSpPr>
        <p:spPr>
          <a:xfrm>
            <a:off x="39189" y="2714596"/>
            <a:ext cx="3246927" cy="4143404"/>
          </a:xfrm>
          <a:prstGeom prst="snip2DiagRect">
            <a:avLst>
              <a:gd name="adj1" fmla="val 2194"/>
              <a:gd name="adj2" fmla="val 10450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Повторення фактів, подій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Упущення чогось суттєвого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Порушення причинно-наслідкових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Порушення часової послідовності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Вживання поруч несумісних понять.</a:t>
            </a:r>
            <a:endParaRPr lang="ru-RU" sz="2000" dirty="0"/>
          </a:p>
        </p:txBody>
      </p:sp>
      <p:sp>
        <p:nvSpPr>
          <p:cNvPr id="51" name="Прямоугольник с двумя вырезанными противолежащими углами 50"/>
          <p:cNvSpPr/>
          <p:nvPr/>
        </p:nvSpPr>
        <p:spPr>
          <a:xfrm>
            <a:off x="3571868" y="2928934"/>
            <a:ext cx="5514574" cy="3929066"/>
          </a:xfrm>
          <a:prstGeom prst="snip2DiagRect">
            <a:avLst>
              <a:gd name="adj1" fmla="val 2194"/>
              <a:gd name="adj2" fmla="val 10450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uk-UA" b="1" i="1" dirty="0" smtClean="0">
                <a:solidFill>
                  <a:srgbClr val="C00000"/>
                </a:solidFill>
              </a:rPr>
              <a:t>Невдала побудова зачину чи кінцівки або ж невиправдана їх відсутність</a:t>
            </a:r>
            <a:r>
              <a:rPr lang="en-US" b="1" i="1" dirty="0" smtClean="0">
                <a:solidFill>
                  <a:srgbClr val="C00000"/>
                </a:solidFill>
              </a:rPr>
              <a:t>.</a:t>
            </a:r>
            <a:endParaRPr lang="uk-UA" b="1" i="1" dirty="0" smtClean="0">
              <a:solidFill>
                <a:srgbClr val="C00000"/>
              </a:solidFill>
            </a:endParaRPr>
          </a:p>
          <a:p>
            <a:pPr marL="457200" indent="-457200" algn="just">
              <a:buAutoNum type="arabicPeriod"/>
            </a:pPr>
            <a:r>
              <a:rPr lang="uk-UA" b="1" i="1" dirty="0" smtClean="0">
                <a:solidFill>
                  <a:srgbClr val="C00000"/>
                </a:solidFill>
              </a:rPr>
              <a:t>Надмірно довгі чи занадто структурні частини твору</a:t>
            </a:r>
            <a:r>
              <a:rPr lang="en-US" b="1" i="1" dirty="0" smtClean="0">
                <a:solidFill>
                  <a:srgbClr val="C00000"/>
                </a:solidFill>
              </a:rPr>
              <a:t>.</a:t>
            </a:r>
            <a:endParaRPr lang="uk-UA" b="1" i="1" dirty="0" smtClean="0">
              <a:solidFill>
                <a:srgbClr val="C00000"/>
              </a:solidFill>
            </a:endParaRPr>
          </a:p>
          <a:p>
            <a:pPr marL="457200" indent="-457200" algn="just">
              <a:buAutoNum type="arabicPeriod"/>
            </a:pPr>
            <a:r>
              <a:rPr lang="uk-UA" b="1" i="1" dirty="0" smtClean="0">
                <a:solidFill>
                  <a:srgbClr val="C00000"/>
                </a:solidFill>
              </a:rPr>
              <a:t>Суттєве відхилення від теми</a:t>
            </a:r>
            <a:r>
              <a:rPr lang="en-US" b="1" i="1" dirty="0" smtClean="0">
                <a:solidFill>
                  <a:srgbClr val="C00000"/>
                </a:solidFill>
              </a:rPr>
              <a:t>.</a:t>
            </a:r>
            <a:endParaRPr lang="uk-UA" b="1" i="1" dirty="0" smtClean="0">
              <a:solidFill>
                <a:srgbClr val="C00000"/>
              </a:solidFill>
            </a:endParaRPr>
          </a:p>
          <a:p>
            <a:pPr marL="457200" indent="-457200" algn="just">
              <a:buAutoNum type="arabicPeriod"/>
            </a:pPr>
            <a:r>
              <a:rPr lang="uk-UA" b="1" i="1" dirty="0" smtClean="0">
                <a:solidFill>
                  <a:srgbClr val="C00000"/>
                </a:solidFill>
              </a:rPr>
              <a:t>Слабка аргументація в судженні, недостатність доказів</a:t>
            </a:r>
            <a:r>
              <a:rPr lang="en-US" b="1" i="1" dirty="0" smtClean="0">
                <a:solidFill>
                  <a:srgbClr val="C00000"/>
                </a:solidFill>
              </a:rPr>
              <a:t>.</a:t>
            </a:r>
            <a:endParaRPr lang="uk-UA" b="1" i="1" dirty="0" smtClean="0">
              <a:solidFill>
                <a:srgbClr val="C00000"/>
              </a:solidFill>
            </a:endParaRPr>
          </a:p>
          <a:p>
            <a:pPr marL="457200" indent="-457200" algn="just">
              <a:buAutoNum type="arabicPeriod"/>
            </a:pPr>
            <a:r>
              <a:rPr lang="uk-UA" b="1" i="1" dirty="0" smtClean="0">
                <a:solidFill>
                  <a:srgbClr val="C00000"/>
                </a:solidFill>
              </a:rPr>
              <a:t>Відхилення від плану.</a:t>
            </a:r>
          </a:p>
          <a:p>
            <a:pPr marL="0" indent="0" algn="just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        </a:t>
            </a:r>
          </a:p>
          <a:p>
            <a:pPr marL="0" indent="0" algn="just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        </a:t>
            </a:r>
            <a:r>
              <a:rPr lang="uk-UA" b="1" i="1" dirty="0" smtClean="0">
                <a:solidFill>
                  <a:srgbClr val="006600"/>
                </a:solidFill>
              </a:rPr>
              <a:t>Причини композиційних помилок </a:t>
            </a:r>
            <a:r>
              <a:rPr lang="uk-UA" b="1" i="1" dirty="0" smtClean="0">
                <a:solidFill>
                  <a:srgbClr val="C00000"/>
                </a:solidFill>
              </a:rPr>
              <a:t>– це результат неспроможності охопити подумки весь обсяг задуму. Таке складне уміння формується поступово.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4304520"/>
          </a:xfrm>
        </p:spPr>
        <p:txBody>
          <a:bodyPr/>
          <a:lstStyle/>
          <a:p>
            <a:pPr algn="ctr"/>
            <a:r>
              <a:rPr lang="uk-UA" sz="6000" b="1" dirty="0" smtClean="0"/>
              <a:t>Усі зазначенні помилки необхідно </a:t>
            </a:r>
            <a:r>
              <a:rPr lang="uk-UA" sz="6000" b="1" dirty="0" smtClean="0">
                <a:solidFill>
                  <a:srgbClr val="FF0000"/>
                </a:solidFill>
              </a:rPr>
              <a:t>виправляти</a:t>
            </a:r>
            <a:r>
              <a:rPr lang="uk-UA" sz="6000" b="1" dirty="0" smtClean="0"/>
              <a:t> як в усному, так і в писемному  мовленні школярів.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28988194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896475">
            <a:off x="1028460" y="1405853"/>
            <a:ext cx="641515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</a:t>
            </a:r>
            <a:r>
              <a:rPr lang="ru-RU" sz="96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96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96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ru-RU" sz="96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3000364" y="1214422"/>
            <a:ext cx="3357586" cy="2857520"/>
          </a:xfrm>
          <a:prstGeom prst="star12">
            <a:avLst>
              <a:gd name="adj" fmla="val 45729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</a:rPr>
              <a:t>Провідні методи розвитку мовлення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285720" y="785794"/>
            <a:ext cx="2428892" cy="15001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Вправляння</a:t>
            </a:r>
            <a:endParaRPr lang="ru-RU" sz="2800" b="1" dirty="0"/>
          </a:p>
        </p:txBody>
      </p:sp>
      <p:sp>
        <p:nvSpPr>
          <p:cNvPr id="6" name="Волна 5"/>
          <p:cNvSpPr/>
          <p:nvPr/>
        </p:nvSpPr>
        <p:spPr>
          <a:xfrm>
            <a:off x="6572232" y="785794"/>
            <a:ext cx="2571768" cy="16430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Пояснювально-ілюстративний</a:t>
            </a:r>
            <a:endParaRPr lang="ru-RU" sz="2400" b="1" dirty="0"/>
          </a:p>
        </p:txBody>
      </p:sp>
      <p:sp>
        <p:nvSpPr>
          <p:cNvPr id="7" name="Волна 6"/>
          <p:cNvSpPr/>
          <p:nvPr/>
        </p:nvSpPr>
        <p:spPr>
          <a:xfrm>
            <a:off x="6572264" y="3500438"/>
            <a:ext cx="2428892" cy="18573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Частково-пошуковий</a:t>
            </a:r>
            <a:endParaRPr lang="ru-RU" sz="2800" b="1" dirty="0"/>
          </a:p>
        </p:txBody>
      </p:sp>
      <p:sp>
        <p:nvSpPr>
          <p:cNvPr id="8" name="Волна 7"/>
          <p:cNvSpPr/>
          <p:nvPr/>
        </p:nvSpPr>
        <p:spPr>
          <a:xfrm>
            <a:off x="214282" y="3643314"/>
            <a:ext cx="3000396" cy="15716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Продуктивний</a:t>
            </a:r>
            <a:endParaRPr lang="ru-RU" sz="2800" b="1" dirty="0"/>
          </a:p>
        </p:txBody>
      </p:sp>
      <p:sp>
        <p:nvSpPr>
          <p:cNvPr id="9" name="Волна 8"/>
          <p:cNvSpPr/>
          <p:nvPr/>
        </p:nvSpPr>
        <p:spPr>
          <a:xfrm>
            <a:off x="3246110" y="5000636"/>
            <a:ext cx="3000396" cy="15001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Дослідницький</a:t>
            </a:r>
            <a:endParaRPr lang="ru-RU" sz="2800" b="1" dirty="0"/>
          </a:p>
        </p:txBody>
      </p:sp>
      <p:cxnSp>
        <p:nvCxnSpPr>
          <p:cNvPr id="11" name="Прямая со стрелкой 10"/>
          <p:cNvCxnSpPr>
            <a:stCxn id="4" idx="8"/>
            <a:endCxn id="5" idx="3"/>
          </p:cNvCxnSpPr>
          <p:nvPr/>
        </p:nvCxnSpPr>
        <p:spPr>
          <a:xfrm rot="10800000">
            <a:off x="2714612" y="1535894"/>
            <a:ext cx="510668" cy="392909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6"/>
            <a:endCxn id="8" idx="0"/>
          </p:cNvCxnSpPr>
          <p:nvPr/>
        </p:nvCxnSpPr>
        <p:spPr>
          <a:xfrm rot="10800000" flipV="1">
            <a:off x="1714480" y="3357561"/>
            <a:ext cx="1510800" cy="482207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0"/>
            <a:endCxn id="6" idx="1"/>
          </p:cNvCxnSpPr>
          <p:nvPr/>
        </p:nvCxnSpPr>
        <p:spPr>
          <a:xfrm flipV="1">
            <a:off x="6133034" y="1607319"/>
            <a:ext cx="439198" cy="321483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7" idx="0"/>
          </p:cNvCxnSpPr>
          <p:nvPr/>
        </p:nvCxnSpPr>
        <p:spPr>
          <a:xfrm>
            <a:off x="6133034" y="3357562"/>
            <a:ext cx="1653676" cy="375050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4"/>
            <a:endCxn id="9" idx="0"/>
          </p:cNvCxnSpPr>
          <p:nvPr/>
        </p:nvCxnSpPr>
        <p:spPr>
          <a:xfrm rot="16200000" flipH="1">
            <a:off x="4154623" y="4596475"/>
            <a:ext cx="1116219" cy="67151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314E9-8ED7-40EE-936C-147C554345F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714480" y="1643050"/>
            <a:ext cx="5643602" cy="2928958"/>
          </a:xfrm>
          <a:prstGeom prst="star5">
            <a:avLst>
              <a:gd name="adj" fmla="val 28524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Вплив на розвиток мовленнєвих здібностей</a:t>
            </a:r>
            <a:endParaRPr lang="ru-RU" sz="2400" b="1" dirty="0"/>
          </a:p>
        </p:txBody>
      </p:sp>
      <p:sp>
        <p:nvSpPr>
          <p:cNvPr id="6" name="Облако 5"/>
          <p:cNvSpPr/>
          <p:nvPr/>
        </p:nvSpPr>
        <p:spPr>
          <a:xfrm>
            <a:off x="0" y="0"/>
            <a:ext cx="4357686" cy="228601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Спонукання до виконання завдань шляхом  впровадження мовленнєвих технологій</a:t>
            </a:r>
            <a:endParaRPr lang="ru-RU" b="1" dirty="0"/>
          </a:p>
        </p:txBody>
      </p:sp>
      <p:sp>
        <p:nvSpPr>
          <p:cNvPr id="7" name="Облако 6"/>
          <p:cNvSpPr/>
          <p:nvPr/>
        </p:nvSpPr>
        <p:spPr>
          <a:xfrm>
            <a:off x="4786314" y="0"/>
            <a:ext cx="4357686" cy="2286016"/>
          </a:xfrm>
          <a:prstGeom prst="cloud">
            <a:avLst/>
          </a:prstGeom>
          <a:solidFill>
            <a:srgbClr val="00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Опосередкований вплив</a:t>
            </a:r>
            <a:endParaRPr lang="ru-RU" sz="2000" b="1" dirty="0"/>
          </a:p>
        </p:txBody>
      </p:sp>
      <p:sp>
        <p:nvSpPr>
          <p:cNvPr id="8" name="Облако 7"/>
          <p:cNvSpPr/>
          <p:nvPr/>
        </p:nvSpPr>
        <p:spPr>
          <a:xfrm>
            <a:off x="4786314" y="4571984"/>
            <a:ext cx="4357686" cy="2286016"/>
          </a:xfrm>
          <a:prstGeom prst="cloud">
            <a:avLst/>
          </a:prstGeom>
          <a:solidFill>
            <a:srgbClr val="CC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Фізичні та психологічні особливості учнів</a:t>
            </a:r>
            <a:endParaRPr lang="ru-RU" sz="2000" b="1" dirty="0"/>
          </a:p>
        </p:txBody>
      </p:sp>
      <p:sp>
        <p:nvSpPr>
          <p:cNvPr id="9" name="Облако 8"/>
          <p:cNvSpPr/>
          <p:nvPr/>
        </p:nvSpPr>
        <p:spPr>
          <a:xfrm>
            <a:off x="0" y="4571984"/>
            <a:ext cx="4357686" cy="2286016"/>
          </a:xfrm>
          <a:prstGeom prst="cloud">
            <a:avLst/>
          </a:prstGeom>
          <a:solidFill>
            <a:srgbClr val="FF99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Вивчення правил граматики, орфоепії, лексики</a:t>
            </a:r>
            <a:endParaRPr lang="ru-RU" sz="2000" b="1" dirty="0"/>
          </a:p>
        </p:txBody>
      </p:sp>
      <p:sp>
        <p:nvSpPr>
          <p:cNvPr id="10" name="Выгнутая вниз стрелка 9"/>
          <p:cNvSpPr/>
          <p:nvPr/>
        </p:nvSpPr>
        <p:spPr>
          <a:xfrm rot="19850725">
            <a:off x="7096473" y="2556317"/>
            <a:ext cx="1928826" cy="893997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878357" flipH="1">
            <a:off x="101283" y="2545485"/>
            <a:ext cx="1799241" cy="893997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6900085">
            <a:off x="1378646" y="3559003"/>
            <a:ext cx="1329352" cy="893997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4330992" flipV="1">
            <a:off x="6293151" y="3558438"/>
            <a:ext cx="1329352" cy="83295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16-конечная звезда 2"/>
          <p:cNvSpPr/>
          <p:nvPr/>
        </p:nvSpPr>
        <p:spPr>
          <a:xfrm>
            <a:off x="2786867" y="1928802"/>
            <a:ext cx="3571900" cy="2857520"/>
          </a:xfrm>
          <a:prstGeom prst="star16">
            <a:avLst>
              <a:gd name="adj" fmla="val 42672"/>
            </a:avLst>
          </a:prstGeom>
          <a:solidFill>
            <a:srgbClr val="83CE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Шляхи формування і вдосконалення мовленнєвих умінь</a:t>
            </a:r>
            <a:endParaRPr lang="ru-RU" sz="2000" b="1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3000396" cy="1714488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Збагачення, уточнення й активізація словникового запасу школярів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071802" y="0"/>
            <a:ext cx="3000396" cy="1285860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Робота над побудовою різних за структурою та метою висловлювання речень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43604" y="0"/>
            <a:ext cx="3000396" cy="1857364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Формування умінь логічно та послідовно висловлювати свої думки в усній та письмовій формах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2428868"/>
            <a:ext cx="2214578" cy="1857364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Засвоєння й застосування засобів  зв'язності тексту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929422" y="2428868"/>
            <a:ext cx="2214578" cy="1857364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Формування вмінь будувати план майбутнього висловлювання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0" y="4929198"/>
            <a:ext cx="3000396" cy="1928802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Засвоєння й використання виражальних засобів мови залежно від ситуації та мети висловлювання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143604" y="4929198"/>
            <a:ext cx="3000396" cy="1928802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Засвоєння формул мовленнєвого етикету і найважливіших етичних правил спілкування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071802" y="5214950"/>
            <a:ext cx="3000396" cy="1643050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Удосконалення граматичного ладу мовлення учнів, дотримання правил орфоепії та орфографії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>
            <a:stCxn id="3" idx="10"/>
            <a:endCxn id="7" idx="3"/>
          </p:cNvCxnSpPr>
          <p:nvPr/>
        </p:nvCxnSpPr>
        <p:spPr>
          <a:xfrm rot="10800000">
            <a:off x="2214579" y="3357550"/>
            <a:ext cx="572289" cy="12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  <a:endCxn id="8" idx="1"/>
          </p:cNvCxnSpPr>
          <p:nvPr/>
        </p:nvCxnSpPr>
        <p:spPr>
          <a:xfrm flipV="1">
            <a:off x="6358767" y="3357550"/>
            <a:ext cx="570655" cy="12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4"/>
            <a:endCxn id="10" idx="0"/>
          </p:cNvCxnSpPr>
          <p:nvPr/>
        </p:nvCxnSpPr>
        <p:spPr>
          <a:xfrm>
            <a:off x="5835680" y="4367853"/>
            <a:ext cx="1808122" cy="561345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12"/>
            <a:endCxn id="4" idx="2"/>
          </p:cNvCxnSpPr>
          <p:nvPr/>
        </p:nvCxnSpPr>
        <p:spPr>
          <a:xfrm rot="10800000">
            <a:off x="1500198" y="1714489"/>
            <a:ext cx="1809756" cy="632783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14"/>
            <a:endCxn id="5" idx="2"/>
          </p:cNvCxnSpPr>
          <p:nvPr/>
        </p:nvCxnSpPr>
        <p:spPr>
          <a:xfrm rot="16200000" flipV="1">
            <a:off x="4250938" y="1606922"/>
            <a:ext cx="642942" cy="817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6"/>
            <a:endCxn id="11" idx="0"/>
          </p:cNvCxnSpPr>
          <p:nvPr/>
        </p:nvCxnSpPr>
        <p:spPr>
          <a:xfrm rot="5400000">
            <a:off x="4358095" y="5000228"/>
            <a:ext cx="428628" cy="817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9"/>
            <a:endCxn id="9" idx="0"/>
          </p:cNvCxnSpPr>
          <p:nvPr/>
        </p:nvCxnSpPr>
        <p:spPr>
          <a:xfrm rot="10800000" flipV="1">
            <a:off x="1500199" y="3904320"/>
            <a:ext cx="1422615" cy="102487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" idx="0"/>
            <a:endCxn id="6" idx="2"/>
          </p:cNvCxnSpPr>
          <p:nvPr/>
        </p:nvCxnSpPr>
        <p:spPr>
          <a:xfrm flipV="1">
            <a:off x="5835680" y="1857364"/>
            <a:ext cx="1808122" cy="489907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1F489-107F-44B7-91D7-A98E60FC81C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714348" y="571480"/>
            <a:ext cx="7500990" cy="442915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Практична </a:t>
            </a:r>
          </a:p>
          <a:p>
            <a:pPr algn="ctr"/>
            <a:r>
              <a:rPr lang="uk-UA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частина</a:t>
            </a:r>
            <a:endParaRPr lang="ru-RU" sz="6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4F6C-33AE-48DF-BDED-D05674FD0DB8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43050"/>
            <a:ext cx="3786214" cy="292895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Технології </a:t>
            </a:r>
            <a:r>
              <a:rPr lang="uk-UA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розвитку </a:t>
            </a:r>
            <a:br>
              <a:rPr lang="uk-UA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мовленнєвих</a:t>
            </a:r>
            <a:br>
              <a:rPr lang="uk-UA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8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uk-UA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здібностей</a:t>
            </a:r>
            <a:endParaRPr lang="ru-RU" sz="4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857620" y="142852"/>
          <a:ext cx="5286380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1C88-0C46-4EE9-A081-5E16B1521BAE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1678"/>
            <a:ext cx="3571868" cy="34290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Застосування </a:t>
            </a:r>
            <a:br>
              <a:rPr lang="uk-UA" sz="4000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технологій</a:t>
            </a:r>
            <a:br>
              <a:rPr lang="uk-UA" sz="4000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розвитку</a:t>
            </a:r>
            <a:br>
              <a:rPr lang="uk-UA" sz="4000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мовленнєвих здібностей </a:t>
            </a:r>
            <a:endParaRPr lang="ru-RU" sz="4000" b="1" i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575050" y="1676400"/>
          <a:ext cx="5111750" cy="503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43306" y="642918"/>
            <a:ext cx="5143536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uk-UA" sz="24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Структура таких уроків складається з 5 етапів: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1229</TotalTime>
  <Words>1892</Words>
  <Application>Microsoft Office PowerPoint</Application>
  <PresentationFormat>Экран (4:3)</PresentationFormat>
  <Paragraphs>268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Тема: ”Забезпечення гармонійного розвитку мовленнєвих здібностей молодших школярів“</vt:lpstr>
      <vt:lpstr>Слайд 2</vt:lpstr>
      <vt:lpstr>Слайд 3</vt:lpstr>
      <vt:lpstr>Слайд 4</vt:lpstr>
      <vt:lpstr>Слайд 5</vt:lpstr>
      <vt:lpstr>Слайд 6</vt:lpstr>
      <vt:lpstr>Слайд 7</vt:lpstr>
      <vt:lpstr>Технології  розвитку  мовленнєвих  здібностей</vt:lpstr>
      <vt:lpstr>Застосування  технологій розвитку мовленнєвих здібностей </vt:lpstr>
      <vt:lpstr>Рольова гра </vt:lpstr>
      <vt:lpstr>Дискусія</vt:lpstr>
      <vt:lpstr>Слайд 12</vt:lpstr>
      <vt:lpstr>Слайд 13</vt:lpstr>
      <vt:lpstr>Слайд 14</vt:lpstr>
      <vt:lpstr>Слайд 15</vt:lpstr>
      <vt:lpstr>Мікрофон</vt:lpstr>
      <vt:lpstr>Незакінчені речення</vt:lpstr>
      <vt:lpstr>Слайд 18</vt:lpstr>
      <vt:lpstr>Робота над художніми текстами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Усі зазначенні помилки необхідно виправляти як в усному, так і в писемному  мовленні школярів.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ІНТЕРАКТИВНІ ТЕХНОЛОГІЇ НАВЧАННЯ В ПОЧАТКОВИХ КЛАСАХ </dc:title>
  <dc:creator>KEK$</dc:creator>
  <cp:lastModifiedBy>Customer</cp:lastModifiedBy>
  <cp:revision>71</cp:revision>
  <dcterms:created xsi:type="dcterms:W3CDTF">2010-04-16T12:24:13Z</dcterms:created>
  <dcterms:modified xsi:type="dcterms:W3CDTF">2014-10-23T06:19:47Z</dcterms:modified>
</cp:coreProperties>
</file>